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6" r:id="rId3"/>
    <p:sldId id="27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00"/>
    <a:srgbClr val="808080"/>
    <a:srgbClr val="66FFCC"/>
    <a:srgbClr val="3C3CD8"/>
    <a:srgbClr val="15C915"/>
    <a:srgbClr val="FF66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0F5A-5164-4917-B745-101A317C73F6}" v="1492" dt="2024-11-26T08:34:0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2" autoAdjust="0"/>
    <p:restoredTop sz="94660"/>
  </p:normalViewPr>
  <p:slideViewPr>
    <p:cSldViewPr>
      <p:cViewPr varScale="1">
        <p:scale>
          <a:sx n="121" d="100"/>
          <a:sy n="121" d="100"/>
        </p:scale>
        <p:origin x="1193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P SHOU" userId="d2533954dd560ce2" providerId="LiveId" clId="{1FF60F5A-5164-4917-B745-101A317C73F6}"/>
    <pc:docChg chg="undo custSel addSld delSld modSld sldOrd">
      <pc:chgData name="PP SHOU" userId="d2533954dd560ce2" providerId="LiveId" clId="{1FF60F5A-5164-4917-B745-101A317C73F6}" dt="2024-11-26T08:35:10.151" v="2851" actId="20577"/>
      <pc:docMkLst>
        <pc:docMk/>
      </pc:docMkLst>
      <pc:sldChg chg="del">
        <pc:chgData name="PP SHOU" userId="d2533954dd560ce2" providerId="LiveId" clId="{1FF60F5A-5164-4917-B745-101A317C73F6}" dt="2024-11-26T01:25:10.628" v="9" actId="2696"/>
        <pc:sldMkLst>
          <pc:docMk/>
          <pc:sldMk cId="0" sldId="256"/>
        </pc:sldMkLst>
      </pc:sldChg>
      <pc:sldChg chg="addSp delSp modSp mod delAnim">
        <pc:chgData name="PP SHOU" userId="d2533954dd560ce2" providerId="LiveId" clId="{1FF60F5A-5164-4917-B745-101A317C73F6}" dt="2024-11-26T08:33:49.758" v="2849" actId="20577"/>
        <pc:sldMkLst>
          <pc:docMk/>
          <pc:sldMk cId="0" sldId="257"/>
        </pc:sldMkLst>
        <pc:spChg chg="add mod">
          <ac:chgData name="PP SHOU" userId="d2533954dd560ce2" providerId="LiveId" clId="{1FF60F5A-5164-4917-B745-101A317C73F6}" dt="2024-11-26T08:33:49.758" v="2849" actId="20577"/>
          <ac:spMkLst>
            <pc:docMk/>
            <pc:sldMk cId="0" sldId="257"/>
            <ac:spMk id="3" creationId="{F401585C-293D-E3D3-14EE-1FAB3F12B22D}"/>
          </ac:spMkLst>
        </pc:spChg>
        <pc:spChg chg="add mod">
          <ac:chgData name="PP SHOU" userId="d2533954dd560ce2" providerId="LiveId" clId="{1FF60F5A-5164-4917-B745-101A317C73F6}" dt="2024-11-26T01:32:57.810" v="86" actId="122"/>
          <ac:spMkLst>
            <pc:docMk/>
            <pc:sldMk cId="0" sldId="257"/>
            <ac:spMk id="4" creationId="{707A7878-70B5-B68D-E7A1-9EC241D1A710}"/>
          </ac:spMkLst>
        </pc:spChg>
        <pc:spChg chg="del">
          <ac:chgData name="PP SHOU" userId="d2533954dd560ce2" providerId="LiveId" clId="{1FF60F5A-5164-4917-B745-101A317C73F6}" dt="2024-11-26T01:26:52.540" v="22" actId="478"/>
          <ac:spMkLst>
            <pc:docMk/>
            <pc:sldMk cId="0" sldId="257"/>
            <ac:spMk id="9" creationId="{5A6EDF8C-AB11-3457-5A49-DFD879DBFD47}"/>
          </ac:spMkLst>
        </pc:spChg>
        <pc:spChg chg="del">
          <ac:chgData name="PP SHOU" userId="d2533954dd560ce2" providerId="LiveId" clId="{1FF60F5A-5164-4917-B745-101A317C73F6}" dt="2024-11-26T01:26:44.204" v="20" actId="478"/>
          <ac:spMkLst>
            <pc:docMk/>
            <pc:sldMk cId="0" sldId="257"/>
            <ac:spMk id="11" creationId="{CE51D7D2-91CE-D027-0C83-0E8B896F7639}"/>
          </ac:spMkLst>
        </pc:spChg>
        <pc:spChg chg="del mod">
          <ac:chgData name="PP SHOU" userId="d2533954dd560ce2" providerId="LiveId" clId="{1FF60F5A-5164-4917-B745-101A317C73F6}" dt="2024-11-26T01:26:17.657" v="17" actId="478"/>
          <ac:spMkLst>
            <pc:docMk/>
            <pc:sldMk cId="0" sldId="257"/>
            <ac:spMk id="1027" creationId="{6B6A881B-867B-CEAC-6696-2FA97922688B}"/>
          </ac:spMkLst>
        </pc:spChg>
        <pc:graphicFrameChg chg="del mod">
          <ac:chgData name="PP SHOU" userId="d2533954dd560ce2" providerId="LiveId" clId="{1FF60F5A-5164-4917-B745-101A317C73F6}" dt="2024-11-26T01:25:35.282" v="13" actId="478"/>
          <ac:graphicFrameMkLst>
            <pc:docMk/>
            <pc:sldMk cId="0" sldId="257"/>
            <ac:graphicFrameMk id="1026" creationId="{CB692065-589C-D5CF-0860-0A695B4E5979}"/>
          </ac:graphicFrameMkLst>
        </pc:graphicFrameChg>
      </pc:sldChg>
      <pc:sldChg chg="del">
        <pc:chgData name="PP SHOU" userId="d2533954dd560ce2" providerId="LiveId" clId="{1FF60F5A-5164-4917-B745-101A317C73F6}" dt="2024-11-26T01:40:27.740" v="162" actId="2696"/>
        <pc:sldMkLst>
          <pc:docMk/>
          <pc:sldMk cId="0" sldId="258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60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61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62"/>
        </pc:sldMkLst>
      </pc:sldChg>
      <pc:sldChg chg="addSp delSp modSp mod ord">
        <pc:chgData name="PP SHOU" userId="d2533954dd560ce2" providerId="LiveId" clId="{1FF60F5A-5164-4917-B745-101A317C73F6}" dt="2024-11-26T08:24:32.572" v="2774"/>
        <pc:sldMkLst>
          <pc:docMk/>
          <pc:sldMk cId="0" sldId="263"/>
        </pc:sldMkLst>
        <pc:spChg chg="add del mod">
          <ac:chgData name="PP SHOU" userId="d2533954dd560ce2" providerId="LiveId" clId="{1FF60F5A-5164-4917-B745-101A317C73F6}" dt="2024-11-26T08:24:32.572" v="2774"/>
          <ac:spMkLst>
            <pc:docMk/>
            <pc:sldMk cId="0" sldId="263"/>
            <ac:spMk id="2" creationId="{C839993D-DFAE-ED17-1921-16DDC5755FE8}"/>
          </ac:spMkLst>
        </pc:spChg>
        <pc:spChg chg="add mod">
          <ac:chgData name="PP SHOU" userId="d2533954dd560ce2" providerId="LiveId" clId="{1FF60F5A-5164-4917-B745-101A317C73F6}" dt="2024-11-26T08:24:10.536" v="2767"/>
          <ac:spMkLst>
            <pc:docMk/>
            <pc:sldMk cId="0" sldId="263"/>
            <ac:spMk id="3" creationId="{4AB7A241-D9CD-7887-F187-37BC2607531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" creationId="{666A5D77-6027-41D7-BB6A-52C79866800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" creationId="{6C060510-EB0A-6E14-9E56-AA24EFC1AF8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6" creationId="{9AF3F01E-A964-FB85-954E-2450FAB732A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7" creationId="{09ECB19C-F751-9578-1021-89F91241E43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8" creationId="{DC16FE5C-2CA0-4708-E31C-6C573C378BD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" creationId="{59B016E9-A0ED-E18A-6BF0-10603F00FA9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0" creationId="{86B89926-6C7E-1988-6250-FBE272AAF20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1" creationId="{E5316C60-1D49-365A-90EE-9E4E645D70D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2" creationId="{ABB8CF28-AA7E-2215-0152-54D6FD30178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3" creationId="{7D96247B-99C4-8C43-7260-9EDB45EF7A2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4" creationId="{BDB38AF6-1570-F4F7-BA38-00A779DC0D4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5" creationId="{C6F4E12B-098C-F991-7A86-DFA3A3F2DE0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6" creationId="{31A53A49-C1E6-1CDE-8C09-E4639CA8A7C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7" creationId="{6BF31FE7-425D-A789-4A38-50ED0004012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8" creationId="{67C304BA-BFEE-5291-0994-B9CCA0FE78C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19" creationId="{A9D4D2DB-7EF4-F52A-085D-063509BC10E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0" creationId="{EEEBA2E3-B759-F3E5-1E25-FC1A6A52E4C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1" creationId="{AAF345EA-5A54-6FD7-5302-5EA117EE98F1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2" creationId="{88C19893-429D-D663-B293-CCB8F95B4E3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3" creationId="{CC09F201-155E-3B67-920D-24762975837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4" creationId="{43E3DCCF-9DE4-6E96-B876-5D94324D514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5" creationId="{01C0160F-63C3-7420-B053-6B73C6B9980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6" creationId="{1CCC740A-0E86-5840-75DE-6F83585ECC3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7" creationId="{49B519DE-253D-BC47-4507-463FB1D2DC0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8" creationId="{3A8A38B9-32D4-E8C8-91C9-5F9DB4C3C4E1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29" creationId="{710C7C6A-4F97-FC65-A9FA-3865B9BBF21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0" creationId="{824AE757-20EB-7E1A-25A1-1D64A153A3C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1" creationId="{72A4D226-4963-5382-C8D0-A014D94953F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2" creationId="{9AA26C0E-90D1-45DE-DCE4-0A55727E227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3" creationId="{FA8FDF96-F695-52E7-5FBA-DAD65F02020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4" creationId="{C32AA54B-67CC-6D75-C32B-B1C41877A60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5" creationId="{5BB075BC-1CD8-14A8-D26C-B743F238CB0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6" creationId="{ADB17158-18E6-7170-B3D0-CBE4632D8471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7" creationId="{05661484-4C1B-5786-31E2-6DE4A3FA5D31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8" creationId="{7B10EE8A-34DE-FDBB-0088-CA69EC645F2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39" creationId="{04F74C11-EB79-E7D0-9FA7-73EC6069CA0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0" creationId="{7B696E43-71AD-F70A-31C0-322CE6F8BB5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1" creationId="{7D8E296B-2FD8-EF45-4EC5-F37DE6E7F46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2" creationId="{84DD3F04-34BC-65CF-1DF4-E6C1D71D410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3" creationId="{C85D0121-8EA6-FFCD-290D-54D2B855283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4" creationId="{BB6C085A-62DE-3CC6-3962-75D916CFFC6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5" creationId="{FA40371F-3622-1DF1-D2DD-17DDD1A5223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6" creationId="{06647C1D-EAE4-0037-73C5-95C6699414B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7" creationId="{20CB5504-02C5-83E8-BB30-3B8BFAF0BAA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8" creationId="{FF30E4DD-3288-A212-8CD1-476289C33AD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49" creationId="{C75B747A-6B58-8FF2-B6CA-6B07728F755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0" creationId="{534E1281-F22F-9C1E-9A93-8FE819B3B90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1" creationId="{E6C2804C-A9B0-903B-7D1D-63188DD6428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2" creationId="{5265365F-1D80-71F9-AF12-57F6B9E6253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3" creationId="{CF966AF5-C531-E365-0C7A-21B405E72BA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4" creationId="{E452B934-43F4-B764-A69E-40EE44214E8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5" creationId="{C0E255B6-A522-F603-D7D4-5349099794E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6" creationId="{C807C9B3-B6EE-7EE6-DC09-A6458282898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7" creationId="{A1025930-9899-F588-2429-0F55938C86B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8" creationId="{C43AD595-9F6A-09D8-DDBC-EE4636B926F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59" creationId="{592878EF-7BF6-D74C-DEB2-5000907ED32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60" creationId="{240DDFDD-4961-B789-0A1F-7607FE940DE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61" creationId="{4A99AFD8-A124-58C7-6D70-65CCEE68ABE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62" creationId="{DD29FCB9-0AB8-F43B-63AF-B3BA02EDBF0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63" creationId="{97180E37-00A0-E9FB-F4B4-A30E99368FC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16" creationId="{7653384F-CE93-C209-DC08-D6AD19480BE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17" creationId="{23E265BD-CB93-EB76-E7DB-C17CD030B2DA}"/>
          </ac:spMkLst>
        </pc:spChg>
        <pc:spChg chg="mod">
          <ac:chgData name="PP SHOU" userId="d2533954dd560ce2" providerId="LiveId" clId="{1FF60F5A-5164-4917-B745-101A317C73F6}" dt="2024-11-26T02:46:41.441" v="423" actId="120"/>
          <ac:spMkLst>
            <pc:docMk/>
            <pc:sldMk cId="0" sldId="263"/>
            <ac:spMk id="9218" creationId="{FB239741-912B-BC2C-E17C-2346D0076920}"/>
          </ac:spMkLst>
        </pc:spChg>
        <pc:spChg chg="mod">
          <ac:chgData name="PP SHOU" userId="d2533954dd560ce2" providerId="LiveId" clId="{1FF60F5A-5164-4917-B745-101A317C73F6}" dt="2024-11-26T08:24:28.551" v="2772" actId="20577"/>
          <ac:spMkLst>
            <pc:docMk/>
            <pc:sldMk cId="0" sldId="263"/>
            <ac:spMk id="9219" creationId="{A57BC655-5C06-6027-8D51-8F30F439C43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0" creationId="{87DCACC2-BE07-E908-D661-98FD4959BB6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1" creationId="{03D8D4C2-2B91-19DE-74EF-89292BCA8CB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2" creationId="{025DA4F3-E1B0-4450-092A-EE78F4C3A69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3" creationId="{45AE732E-5C8D-1484-3BC5-076ADE514C0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4" creationId="{CC6F2B94-E0B8-614F-D190-25BD6E35944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5" creationId="{EAF02EEC-A7D7-62B8-2397-98DD2618A60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6" creationId="{187C1BD2-562C-716F-9F4D-0CB9E819D8B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7" creationId="{436F1CE0-8AF1-9ED3-CA42-C1BC325C051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8" creationId="{34030F31-3BB3-0BAC-CC7E-79D09C03D81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29" creationId="{91C17EC3-F78D-1693-28A5-6C9162BC0F9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0" creationId="{08C27ADF-CCB6-6905-EF06-754294FD5C9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1" creationId="{59C6EB96-D014-07ED-9994-05E32E590B7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2" creationId="{602AF2AF-138A-5F18-0A77-9A63A026167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3" creationId="{E8EE6912-EBBC-A2D1-1194-80C4FFC8FEF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4" creationId="{6FFE9671-180B-1A13-6CCF-3B693E1F45A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5" creationId="{F2B9F960-46BF-9E99-2E40-F4ABC994484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6" creationId="{8540E53D-3300-2F80-2B6B-E4D8A7D51A6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7" creationId="{3F223E98-6909-5DEB-69B5-69970AF8B39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8" creationId="{03D67832-F307-7921-CA41-C7ABE160BF9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39" creationId="{E98C645A-7052-C445-F584-C25FB7AE29D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0" creationId="{1547F185-6DC1-1420-7EDF-C6C40D09F0D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1" creationId="{1A7B7165-C44A-1B79-4E9F-28A188390DA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2" creationId="{4FC9AADD-3934-B334-39B4-084D05B81BC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3" creationId="{D309B9BE-84CE-3540-1F6A-827E0504993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4" creationId="{99EC021E-2A4C-B231-3462-55C623D1369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5" creationId="{B8837E1A-7207-8E38-58EC-A8FEBDEE884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6" creationId="{B45323A4-3695-C6FE-5C02-CA309ECB1C4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7" creationId="{38956013-BB5F-DD40-35C3-EABD627D536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8" creationId="{B5FDF018-5327-6FA7-79A3-68F26D81B91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49" creationId="{0D456452-2F0E-7646-4A51-B229008DFBE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0" creationId="{35D68F99-0FF9-5984-AF4D-3B8279973A7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1" creationId="{8BFF126D-2F58-EC4C-00F3-B6971652F93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2" creationId="{5E2683CF-403E-48A9-F059-E8D7BD82FC5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3" creationId="{098C59A7-6281-F195-EB15-210F45D3533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4" creationId="{66BDBE60-0FAD-F600-88CF-4C0A6D8E453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5" creationId="{B71E5868-C484-802F-3D22-50C4DB9FFE1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6" creationId="{AB19BFA6-84A4-191D-DFEF-F96FDA74586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7" creationId="{07FA5B5D-A93F-6379-C21F-B9A2DB16905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8" creationId="{271B3C99-60AE-A881-4E21-E04135A9D6D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59" creationId="{CD211FC9-4006-4CFC-A1EE-8792C5F28F2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0" creationId="{F43DC5F1-FDD4-E3BF-FF5B-293A8640A3B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1" creationId="{F572DC1D-AF23-0F20-D5CB-B77541D237C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2" creationId="{4FF1757A-4AF3-25BD-7106-3879850C6FE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3" creationId="{0515EC75-9555-8C00-D512-03FCE4A1751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4" creationId="{03B72519-ADBE-9CD3-E3B7-B113B646EAF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5" creationId="{DCD90559-696A-FE3F-3263-2AEA41C6561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6" creationId="{F4EF825D-164C-06DF-A6F0-A4AAC93B1F2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7" creationId="{7FD5BD7B-F626-B32D-1039-F8EDE437E64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8" creationId="{16BEFEAA-B6B0-C232-9AD1-49A8BE7CB75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69" creationId="{2730C386-6027-6D0E-8DCC-64A79119296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0" creationId="{D61CD433-05B9-0683-AE6A-5FDA9D0B9BB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1" creationId="{73210C78-A80D-88CB-EDDE-5F077199CAF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2" creationId="{072C7ED8-5BB8-65C1-AE45-22C545DAF07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3" creationId="{42126CCC-D5F4-77DE-F030-F66154A7195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4" creationId="{548E6D21-6573-3CB2-1F40-EC30B105E2E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5" creationId="{7D793DB8-BF40-7EF0-12EA-DC14ED1192C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6" creationId="{432069F0-5F4B-A7B6-CFFF-53241A39F3E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7" creationId="{460E3FDB-6CD6-3E70-D2D8-91F601E00C8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8" creationId="{CB00AB1A-D9FE-3062-7EC3-A03B469242C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79" creationId="{69370A42-6291-817A-D24B-9FBE5BFEA04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0" creationId="{EEC7F8E6-1E3F-9255-CA9D-B81508424BE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1" creationId="{D3046375-9214-135D-2C92-DADF779187B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2" creationId="{5ACF050D-1EF3-504A-98F8-F02500BAC30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3" creationId="{6B9C9E9C-F385-44E2-2DC5-2BBA60495E2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4" creationId="{4B312FEE-22BD-0B56-B35C-CB5717ACE43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5" creationId="{14677B45-2A09-BAB6-AE32-5C76A80DFA4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6" creationId="{4E522253-1148-08A7-EE4F-DDD62FB0EF74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7" creationId="{632981C7-A910-8617-833C-A5F261D0F1F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8" creationId="{F980EBA1-F306-3E45-EC3C-E97E85AFC02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89" creationId="{889E3DE4-2869-A0BE-8940-EC3340A5166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0" creationId="{8E2F2190-A86E-54A0-0D24-A8FB96D55F8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1" creationId="{BA8AFFBE-4A24-4D55-2E7A-EFA6008539D1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2" creationId="{3CFE25BA-762E-E784-40AA-0E69F6375BF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3" creationId="{727115EF-59EE-67A9-EBA6-217AA5BD532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4" creationId="{DC07BDDF-CE6A-70F4-F4BD-7C39AD3C22D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5" creationId="{9D611EE7-0770-C265-2F28-4A27D728BF9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6" creationId="{417B749E-5AF9-3B3B-2C4A-1B8C31C7F75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7" creationId="{1ADC107A-E907-E922-CF31-0A229FEDF31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8" creationId="{072F8912-63E8-86F3-1B59-2DE5EAF14B0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299" creationId="{DDA0766D-A39D-6099-F09F-F9BAF00F613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0" creationId="{6B1A3995-D299-9D24-3EB2-20B40FF1462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1" creationId="{EBC6393F-533B-C050-342A-1C49576FA98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2" creationId="{A2F56F59-04D5-501A-EDA0-25F7F31DD54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3" creationId="{97289D56-8FA1-AB43-B428-60A1D8EC4CE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4" creationId="{B65F4CF1-4CBC-65AF-4973-408E55AA990B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5" creationId="{7102BE77-AE0D-943E-665F-3A4BC59CCB9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6" creationId="{EA85B6DD-E90F-0DC2-E8B2-CFC5F6A2A2E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7" creationId="{69F186BA-B972-F84C-4253-E9ABC7B29E4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8" creationId="{42A4BBD7-641B-6455-E4E1-6C16A6572B8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09" creationId="{BCF60E07-D006-F0F9-B7C2-BC61624EF63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0" creationId="{927B6894-B0C8-D0F7-6B3A-6EAEE55A3DB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1" creationId="{27AD4787-39A7-7976-ACD2-2320A03772C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2" creationId="{763B3230-0A7E-5531-3D6C-883CDAFF65D0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3" creationId="{302AEB21-7FD7-192C-942F-6DBCADA4A257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4" creationId="{70A8015D-D706-88B2-D4A5-01FCD306641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5" creationId="{0FDDDB0E-217E-F95A-56F9-9957DCD2F798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6" creationId="{0DE894C7-C48F-015E-57D4-857356E7252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7" creationId="{908A782C-975A-05A8-062D-FFABC219EF6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8" creationId="{F533D14C-ED87-ADDE-F32D-A7F3989A70C9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19" creationId="{14ED0521-E0C5-F93A-E59E-E6AAFAA7730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0" creationId="{25959C88-B91F-E597-9879-ABB514845D3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1" creationId="{4FFA990E-F49B-4FD0-43FA-261AE6160CB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2" creationId="{6776B88E-1ACF-6903-12AB-9AB7E2E11F4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3" creationId="{9FAB5814-693C-4333-7645-E74AE18805CD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4" creationId="{2B1D61A7-FA24-078C-EEB7-A519CCF07F3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5" creationId="{C12A7B73-5C24-7E1F-0186-92DC3D88A291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6" creationId="{4512FF32-1F0B-EA18-6EE2-8FD0BAD09D53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7" creationId="{BC996A19-D298-2738-4449-BA9C0A45775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8" creationId="{73416D64-96A6-6C9B-EC95-B9B4CF0AF99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29" creationId="{85DDC1E1-CAAE-680C-DEEE-E2DC54E7049C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0" creationId="{8C55A26A-E9B6-3067-C8A6-26F9D237F4BA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1" creationId="{DA40F777-F1BE-3E56-8618-55413A75012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2" creationId="{4BC9FBA4-9073-E579-8E4A-5425666CF2F2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3" creationId="{7A677B3F-FD0C-C5E5-2784-6E869460A1E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4" creationId="{A4093C63-0031-21E4-31F6-4EBA9BFEB9DE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5" creationId="{DB292B11-F25E-AAB9-2348-AE49E5AAE1B5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6" creationId="{4A7E0B5B-33E2-616A-5770-7F3064BD8BC6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7" creationId="{E6DC0A3E-CEE8-AC7D-D1FA-1EE23BFBBC7F}"/>
          </ac:spMkLst>
        </pc:spChg>
        <pc:spChg chg="mod">
          <ac:chgData name="PP SHOU" userId="d2533954dd560ce2" providerId="LiveId" clId="{1FF60F5A-5164-4917-B745-101A317C73F6}" dt="2024-11-26T03:02:40.642" v="562"/>
          <ac:spMkLst>
            <pc:docMk/>
            <pc:sldMk cId="0" sldId="263"/>
            <ac:spMk id="9338" creationId="{98658ED6-BA65-87D8-ADF3-AD1C01CA5275}"/>
          </ac:spMkLst>
        </pc:spChg>
        <pc:grpChg chg="add del mod">
          <ac:chgData name="PP SHOU" userId="d2533954dd560ce2" providerId="LiveId" clId="{1FF60F5A-5164-4917-B745-101A317C73F6}" dt="2024-11-26T03:02:46.741" v="563" actId="478"/>
          <ac:grpSpMkLst>
            <pc:docMk/>
            <pc:sldMk cId="0" sldId="263"/>
            <ac:grpSpMk id="3" creationId="{DDE20C57-6508-563E-2988-895C7089649A}"/>
          </ac:grpSpMkLst>
        </pc:grpChg>
        <pc:graphicFrameChg chg="add del mod">
          <ac:chgData name="PP SHOU" userId="d2533954dd560ce2" providerId="LiveId" clId="{1FF60F5A-5164-4917-B745-101A317C73F6}" dt="2024-11-26T02:54:36.754" v="516" actId="21"/>
          <ac:graphicFrameMkLst>
            <pc:docMk/>
            <pc:sldMk cId="0" sldId="263"/>
            <ac:graphicFrameMk id="2" creationId="{464B75BA-8F87-C095-4677-87F7BDA45B5F}"/>
          </ac:graphicFrameMkLst>
        </pc:graphicFrameChg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67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68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69"/>
        </pc:sldMkLst>
      </pc:sldChg>
      <pc:sldChg chg="addSp delSp modSp del mod">
        <pc:chgData name="PP SHOU" userId="d2533954dd560ce2" providerId="LiveId" clId="{1FF60F5A-5164-4917-B745-101A317C73F6}" dt="2024-11-26T02:59:02.020" v="558" actId="2696"/>
        <pc:sldMkLst>
          <pc:docMk/>
          <pc:sldMk cId="0" sldId="271"/>
        </pc:sldMkLst>
        <pc:spChg chg="add mod">
          <ac:chgData name="PP SHOU" userId="d2533954dd560ce2" providerId="LiveId" clId="{1FF60F5A-5164-4917-B745-101A317C73F6}" dt="2024-11-26T01:41:50.714" v="164" actId="478"/>
          <ac:spMkLst>
            <pc:docMk/>
            <pc:sldMk cId="0" sldId="271"/>
            <ac:spMk id="2" creationId="{CA4F5117-BFA7-501D-F39B-E3C15CF033FD}"/>
          </ac:spMkLst>
        </pc:spChg>
        <pc:spChg chg="mod">
          <ac:chgData name="PP SHOU" userId="d2533954dd560ce2" providerId="LiveId" clId="{1FF60F5A-5164-4917-B745-101A317C73F6}" dt="2024-11-26T01:41:47.011" v="163" actId="20577"/>
          <ac:spMkLst>
            <pc:docMk/>
            <pc:sldMk cId="0" sldId="271"/>
            <ac:spMk id="16388" creationId="{E415CB5B-924C-A246-0199-9BC6AAE745F8}"/>
          </ac:spMkLst>
        </pc:spChg>
        <pc:picChg chg="del">
          <ac:chgData name="PP SHOU" userId="d2533954dd560ce2" providerId="LiveId" clId="{1FF60F5A-5164-4917-B745-101A317C73F6}" dt="2024-11-26T01:41:50.714" v="164" actId="478"/>
          <ac:picMkLst>
            <pc:docMk/>
            <pc:sldMk cId="0" sldId="271"/>
            <ac:picMk id="16387" creationId="{0E0E217A-D4F3-CEDC-6B58-8CE545A574AB}"/>
          </ac:picMkLst>
        </pc:picChg>
      </pc:sldChg>
      <pc:sldChg chg="addSp delSp modSp mod">
        <pc:chgData name="PP SHOU" userId="d2533954dd560ce2" providerId="LiveId" clId="{1FF60F5A-5164-4917-B745-101A317C73F6}" dt="2024-11-26T08:21:22.304" v="2764" actId="20577"/>
        <pc:sldMkLst>
          <pc:docMk/>
          <pc:sldMk cId="0" sldId="272"/>
        </pc:sldMkLst>
        <pc:spChg chg="add mod">
          <ac:chgData name="PP SHOU" userId="d2533954dd560ce2" providerId="LiveId" clId="{1FF60F5A-5164-4917-B745-101A317C73F6}" dt="2024-11-26T08:21:22.304" v="2764" actId="20577"/>
          <ac:spMkLst>
            <pc:docMk/>
            <pc:sldMk cId="0" sldId="272"/>
            <ac:spMk id="2" creationId="{5BEA721D-3DE9-CE08-D2B6-98DF775A50CF}"/>
          </ac:spMkLst>
        </pc:spChg>
        <pc:spChg chg="del mod">
          <ac:chgData name="PP SHOU" userId="d2533954dd560ce2" providerId="LiveId" clId="{1FF60F5A-5164-4917-B745-101A317C73F6}" dt="2024-11-26T01:53:38.600" v="216"/>
          <ac:spMkLst>
            <pc:docMk/>
            <pc:sldMk cId="0" sldId="272"/>
            <ac:spMk id="8" creationId="{8AEADB56-4657-70C5-890D-A8831581F261}"/>
          </ac:spMkLst>
        </pc:spChg>
        <pc:graphicFrameChg chg="mod modGraphic">
          <ac:chgData name="PP SHOU" userId="d2533954dd560ce2" providerId="LiveId" clId="{1FF60F5A-5164-4917-B745-101A317C73F6}" dt="2024-11-26T08:02:37.485" v="2557"/>
          <ac:graphicFrameMkLst>
            <pc:docMk/>
            <pc:sldMk cId="0" sldId="272"/>
            <ac:graphicFrameMk id="7" creationId="{5DC9B0EE-82A1-884B-24CA-601976B5E409}"/>
          </ac:graphicFrameMkLst>
        </pc:graphicFrameChg>
      </pc:sldChg>
      <pc:sldChg chg="del">
        <pc:chgData name="PP SHOU" userId="d2533954dd560ce2" providerId="LiveId" clId="{1FF60F5A-5164-4917-B745-101A317C73F6}" dt="2024-11-26T02:41:01.154" v="419" actId="2696"/>
        <pc:sldMkLst>
          <pc:docMk/>
          <pc:sldMk cId="0" sldId="273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74"/>
        </pc:sldMkLst>
      </pc:sldChg>
      <pc:sldChg chg="del">
        <pc:chgData name="PP SHOU" userId="d2533954dd560ce2" providerId="LiveId" clId="{1FF60F5A-5164-4917-B745-101A317C73F6}" dt="2024-11-26T02:59:02.020" v="558" actId="2696"/>
        <pc:sldMkLst>
          <pc:docMk/>
          <pc:sldMk cId="0" sldId="275"/>
        </pc:sldMkLst>
      </pc:sldChg>
      <pc:sldChg chg="addSp delSp modSp new mod">
        <pc:chgData name="PP SHOU" userId="d2533954dd560ce2" providerId="LiveId" clId="{1FF60F5A-5164-4917-B745-101A317C73F6}" dt="2024-11-26T08:20:33.491" v="2763" actId="20577"/>
        <pc:sldMkLst>
          <pc:docMk/>
          <pc:sldMk cId="1721737553" sldId="276"/>
        </pc:sldMkLst>
        <pc:spChg chg="del mod">
          <ac:chgData name="PP SHOU" userId="d2533954dd560ce2" providerId="LiveId" clId="{1FF60F5A-5164-4917-B745-101A317C73F6}" dt="2024-11-26T06:44:29.294" v="1801" actId="478"/>
          <ac:spMkLst>
            <pc:docMk/>
            <pc:sldMk cId="1721737553" sldId="276"/>
            <ac:spMk id="2" creationId="{FAAC77DB-492D-AF50-CC64-A3BFABEB6463}"/>
          </ac:spMkLst>
        </pc:spChg>
        <pc:spChg chg="del mod">
          <ac:chgData name="PP SHOU" userId="d2533954dd560ce2" providerId="LiveId" clId="{1FF60F5A-5164-4917-B745-101A317C73F6}" dt="2024-11-26T06:44:31.823" v="1802" actId="478"/>
          <ac:spMkLst>
            <pc:docMk/>
            <pc:sldMk cId="1721737553" sldId="276"/>
            <ac:spMk id="3" creationId="{1166F5D1-7D6D-164C-BB22-F0F323C050A7}"/>
          </ac:spMkLst>
        </pc:spChg>
        <pc:spChg chg="add mod">
          <ac:chgData name="PP SHOU" userId="d2533954dd560ce2" providerId="LiveId" clId="{1FF60F5A-5164-4917-B745-101A317C73F6}" dt="2024-11-26T08:18:58.874" v="2752" actId="207"/>
          <ac:spMkLst>
            <pc:docMk/>
            <pc:sldMk cId="1721737553" sldId="276"/>
            <ac:spMk id="5" creationId="{65808DAC-F651-F25B-A744-4EB3D64E0CE7}"/>
          </ac:spMkLst>
        </pc:spChg>
        <pc:graphicFrameChg chg="add mod">
          <ac:chgData name="PP SHOU" userId="d2533954dd560ce2" providerId="LiveId" clId="{1FF60F5A-5164-4917-B745-101A317C73F6}" dt="2024-11-26T08:20:33.491" v="2763" actId="20577"/>
          <ac:graphicFrameMkLst>
            <pc:docMk/>
            <pc:sldMk cId="1721737553" sldId="276"/>
            <ac:graphicFrameMk id="4" creationId="{7A3D9F33-71DC-471D-D0B2-951F404B3371}"/>
          </ac:graphicFrameMkLst>
        </pc:graphicFrameChg>
      </pc:sldChg>
      <pc:sldChg chg="addSp delSp modSp new mod">
        <pc:chgData name="PP SHOU" userId="d2533954dd560ce2" providerId="LiveId" clId="{1FF60F5A-5164-4917-B745-101A317C73F6}" dt="2024-11-26T08:34:04.544" v="2850" actId="20577"/>
        <pc:sldMkLst>
          <pc:docMk/>
          <pc:sldMk cId="3309866480" sldId="277"/>
        </pc:sldMkLst>
        <pc:spChg chg="mod">
          <ac:chgData name="PP SHOU" userId="d2533954dd560ce2" providerId="LiveId" clId="{1FF60F5A-5164-4917-B745-101A317C73F6}" dt="2024-11-26T06:21:57.769" v="1719" actId="20577"/>
          <ac:spMkLst>
            <pc:docMk/>
            <pc:sldMk cId="3309866480" sldId="277"/>
            <ac:spMk id="2" creationId="{61643595-CFC9-9CB0-5DD5-A87185C22720}"/>
          </ac:spMkLst>
        </pc:spChg>
        <pc:spChg chg="del">
          <ac:chgData name="PP SHOU" userId="d2533954dd560ce2" providerId="LiveId" clId="{1FF60F5A-5164-4917-B745-101A317C73F6}" dt="2024-11-26T02:56:29.907" v="529" actId="478"/>
          <ac:spMkLst>
            <pc:docMk/>
            <pc:sldMk cId="3309866480" sldId="277"/>
            <ac:spMk id="3" creationId="{4F24E053-0DB5-4CCF-9085-1BD079154700}"/>
          </ac:spMkLst>
        </pc:spChg>
        <pc:graphicFrameChg chg="add mod">
          <ac:chgData name="PP SHOU" userId="d2533954dd560ce2" providerId="LiveId" clId="{1FF60F5A-5164-4917-B745-101A317C73F6}" dt="2024-11-26T08:34:04.544" v="2850" actId="20577"/>
          <ac:graphicFrameMkLst>
            <pc:docMk/>
            <pc:sldMk cId="3309866480" sldId="277"/>
            <ac:graphicFrameMk id="4" creationId="{464B75BA-8F87-C095-4677-87F7BDA45B5F}"/>
          </ac:graphicFrameMkLst>
        </pc:graphicFrameChg>
      </pc:sldChg>
      <pc:sldChg chg="modSp add mod">
        <pc:chgData name="PP SHOU" userId="d2533954dd560ce2" providerId="LiveId" clId="{1FF60F5A-5164-4917-B745-101A317C73F6}" dt="2024-11-26T08:04:30.903" v="2560" actId="20577"/>
        <pc:sldMkLst>
          <pc:docMk/>
          <pc:sldMk cId="2728780914" sldId="278"/>
        </pc:sldMkLst>
        <pc:spChg chg="mod">
          <ac:chgData name="PP SHOU" userId="d2533954dd560ce2" providerId="LiveId" clId="{1FF60F5A-5164-4917-B745-101A317C73F6}" dt="2024-11-26T03:24:03.521" v="617" actId="108"/>
          <ac:spMkLst>
            <pc:docMk/>
            <pc:sldMk cId="2728780914" sldId="278"/>
            <ac:spMk id="9218" creationId="{123C6D07-ACCD-196A-FCE7-38F195C75052}"/>
          </ac:spMkLst>
        </pc:spChg>
        <pc:spChg chg="mod">
          <ac:chgData name="PP SHOU" userId="d2533954dd560ce2" providerId="LiveId" clId="{1FF60F5A-5164-4917-B745-101A317C73F6}" dt="2024-11-26T08:04:30.903" v="2560" actId="20577"/>
          <ac:spMkLst>
            <pc:docMk/>
            <pc:sldMk cId="2728780914" sldId="278"/>
            <ac:spMk id="9219" creationId="{062A2379-417C-4A3E-6162-6F38F754D570}"/>
          </ac:spMkLst>
        </pc:spChg>
      </pc:sldChg>
      <pc:sldChg chg="modSp add mod">
        <pc:chgData name="PP SHOU" userId="d2533954dd560ce2" providerId="LiveId" clId="{1FF60F5A-5164-4917-B745-101A317C73F6}" dt="2024-11-26T08:28:42.680" v="2789" actId="20577"/>
        <pc:sldMkLst>
          <pc:docMk/>
          <pc:sldMk cId="1968840841" sldId="279"/>
        </pc:sldMkLst>
        <pc:spChg chg="mod">
          <ac:chgData name="PP SHOU" userId="d2533954dd560ce2" providerId="LiveId" clId="{1FF60F5A-5164-4917-B745-101A317C73F6}" dt="2024-11-26T08:28:42.680" v="2789" actId="20577"/>
          <ac:spMkLst>
            <pc:docMk/>
            <pc:sldMk cId="1968840841" sldId="279"/>
            <ac:spMk id="2" creationId="{48DB725C-FFDA-F5F6-27AC-52FE1E676C49}"/>
          </ac:spMkLst>
        </pc:spChg>
        <pc:graphicFrameChg chg="mod">
          <ac:chgData name="PP SHOU" userId="d2533954dd560ce2" providerId="LiveId" clId="{1FF60F5A-5164-4917-B745-101A317C73F6}" dt="2024-11-26T08:25:41.247" v="2775" actId="20577"/>
          <ac:graphicFrameMkLst>
            <pc:docMk/>
            <pc:sldMk cId="1968840841" sldId="279"/>
            <ac:graphicFrameMk id="4" creationId="{8BF2B11C-15CB-320E-ECEB-6F48481ACE18}"/>
          </ac:graphicFrameMkLst>
        </pc:graphicFrameChg>
      </pc:sldChg>
      <pc:sldChg chg="modSp add mod">
        <pc:chgData name="PP SHOU" userId="d2533954dd560ce2" providerId="LiveId" clId="{1FF60F5A-5164-4917-B745-101A317C73F6}" dt="2024-11-26T08:32:05.683" v="2848" actId="20577"/>
        <pc:sldMkLst>
          <pc:docMk/>
          <pc:sldMk cId="634594642" sldId="280"/>
        </pc:sldMkLst>
        <pc:spChg chg="mod">
          <ac:chgData name="PP SHOU" userId="d2533954dd560ce2" providerId="LiveId" clId="{1FF60F5A-5164-4917-B745-101A317C73F6}" dt="2024-11-26T03:06:14.852" v="579"/>
          <ac:spMkLst>
            <pc:docMk/>
            <pc:sldMk cId="634594642" sldId="280"/>
            <ac:spMk id="9218" creationId="{190AC4CF-1730-5761-04F1-3D446181A0DA}"/>
          </ac:spMkLst>
        </pc:spChg>
        <pc:spChg chg="mod">
          <ac:chgData name="PP SHOU" userId="d2533954dd560ce2" providerId="LiveId" clId="{1FF60F5A-5164-4917-B745-101A317C73F6}" dt="2024-11-26T08:32:05.683" v="2848" actId="20577"/>
          <ac:spMkLst>
            <pc:docMk/>
            <pc:sldMk cId="634594642" sldId="280"/>
            <ac:spMk id="9219" creationId="{07DFBBEF-6EFE-5F15-AFF1-0979D3C19FF5}"/>
          </ac:spMkLst>
        </pc:spChg>
      </pc:sldChg>
      <pc:sldChg chg="modSp add mod">
        <pc:chgData name="PP SHOU" userId="d2533954dd560ce2" providerId="LiveId" clId="{1FF60F5A-5164-4917-B745-101A317C73F6}" dt="2024-11-26T08:31:52.901" v="2843" actId="20577"/>
        <pc:sldMkLst>
          <pc:docMk/>
          <pc:sldMk cId="445924018" sldId="281"/>
        </pc:sldMkLst>
        <pc:spChg chg="mod">
          <ac:chgData name="PP SHOU" userId="d2533954dd560ce2" providerId="LiveId" clId="{1FF60F5A-5164-4917-B745-101A317C73F6}" dt="2024-11-26T08:28:31.813" v="2786" actId="20577"/>
          <ac:spMkLst>
            <pc:docMk/>
            <pc:sldMk cId="445924018" sldId="281"/>
            <ac:spMk id="2" creationId="{165B61EA-7B07-5142-F7B2-D73F58E6AF47}"/>
          </ac:spMkLst>
        </pc:spChg>
        <pc:graphicFrameChg chg="mod">
          <ac:chgData name="PP SHOU" userId="d2533954dd560ce2" providerId="LiveId" clId="{1FF60F5A-5164-4917-B745-101A317C73F6}" dt="2024-11-26T08:31:52.901" v="2843" actId="20577"/>
          <ac:graphicFrameMkLst>
            <pc:docMk/>
            <pc:sldMk cId="445924018" sldId="281"/>
            <ac:graphicFrameMk id="4" creationId="{158B8A1C-9CBF-09E5-D281-140555F2FA19}"/>
          </ac:graphicFrameMkLst>
        </pc:graphicFrameChg>
      </pc:sldChg>
      <pc:sldChg chg="modSp add mod">
        <pc:chgData name="PP SHOU" userId="d2533954dd560ce2" providerId="LiveId" clId="{1FF60F5A-5164-4917-B745-101A317C73F6}" dt="2024-11-26T08:35:10.151" v="2851" actId="20577"/>
        <pc:sldMkLst>
          <pc:docMk/>
          <pc:sldMk cId="2667089122" sldId="282"/>
        </pc:sldMkLst>
        <pc:spChg chg="mod">
          <ac:chgData name="PP SHOU" userId="d2533954dd560ce2" providerId="LiveId" clId="{1FF60F5A-5164-4917-B745-101A317C73F6}" dt="2024-11-26T07:40:59.490" v="2300" actId="20577"/>
          <ac:spMkLst>
            <pc:docMk/>
            <pc:sldMk cId="2667089122" sldId="282"/>
            <ac:spMk id="9218" creationId="{ECF29BD6-2019-2AD9-077B-40DBB019EBED}"/>
          </ac:spMkLst>
        </pc:spChg>
        <pc:spChg chg="mod">
          <ac:chgData name="PP SHOU" userId="d2533954dd560ce2" providerId="LiveId" clId="{1FF60F5A-5164-4917-B745-101A317C73F6}" dt="2024-11-26T08:35:10.151" v="2851" actId="20577"/>
          <ac:spMkLst>
            <pc:docMk/>
            <pc:sldMk cId="2667089122" sldId="282"/>
            <ac:spMk id="9219" creationId="{CCE67A47-BB3D-8F08-8662-416C18968721}"/>
          </ac:spMkLst>
        </pc:spChg>
      </pc:sldChg>
      <pc:sldChg chg="modSp add mod">
        <pc:chgData name="PP SHOU" userId="d2533954dd560ce2" providerId="LiveId" clId="{1FF60F5A-5164-4917-B745-101A317C73F6}" dt="2024-11-26T08:28:18.112" v="2783" actId="20577"/>
        <pc:sldMkLst>
          <pc:docMk/>
          <pc:sldMk cId="4026613889" sldId="283"/>
        </pc:sldMkLst>
        <pc:spChg chg="mod">
          <ac:chgData name="PP SHOU" userId="d2533954dd560ce2" providerId="LiveId" clId="{1FF60F5A-5164-4917-B745-101A317C73F6}" dt="2024-11-26T08:28:18.112" v="2783" actId="20577"/>
          <ac:spMkLst>
            <pc:docMk/>
            <pc:sldMk cId="4026613889" sldId="283"/>
            <ac:spMk id="2" creationId="{64F36FE4-2FD7-5B7A-0E9E-D04388F1BC0D}"/>
          </ac:spMkLst>
        </pc:spChg>
        <pc:graphicFrameChg chg="mod">
          <ac:chgData name="PP SHOU" userId="d2533954dd560ce2" providerId="LiveId" clId="{1FF60F5A-5164-4917-B745-101A317C73F6}" dt="2024-11-26T08:00:30.931" v="2554" actId="20577"/>
          <ac:graphicFrameMkLst>
            <pc:docMk/>
            <pc:sldMk cId="4026613889" sldId="283"/>
            <ac:graphicFrameMk id="4" creationId="{73320891-F833-E40F-BE34-7CB22CD0EAF4}"/>
          </ac:graphicFrameMkLst>
        </pc:graphicFrameChg>
      </pc:sldChg>
      <pc:sldChg chg="new del">
        <pc:chgData name="PP SHOU" userId="d2533954dd560ce2" providerId="LiveId" clId="{1FF60F5A-5164-4917-B745-101A317C73F6}" dt="2024-11-26T05:47:48.208" v="1371" actId="2696"/>
        <pc:sldMkLst>
          <pc:docMk/>
          <pc:sldMk cId="4046309514" sldId="284"/>
        </pc:sldMkLst>
      </pc:sldChg>
    </pc:docChg>
  </pc:docChgLst>
</pc:chgInfo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EEC49-6879-439F-9C52-E2D091B768BA}" type="doc">
      <dgm:prSet loTypeId="urn:microsoft.com/office/officeart/2005/8/layout/radial1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C69460-0935-44CE-8061-7551E7CAA4E4}">
      <dgm:prSet phldrT="[文本]" custT="1"/>
      <dgm:spPr/>
      <dgm:t>
        <a:bodyPr/>
        <a:lstStyle/>
        <a:p>
          <a:r>
            <a:rPr lang="en-CA" altLang="zh-CN" sz="2000" dirty="0"/>
            <a:t>Main   users</a:t>
          </a:r>
          <a:endParaRPr lang="zh-CN" altLang="en-US" sz="2000" dirty="0"/>
        </a:p>
      </dgm:t>
    </dgm:pt>
    <dgm:pt modelId="{AC0C0051-F7FE-4C96-AF7C-9CB667C989A9}" type="parTrans" cxnId="{329DCFC0-AFBD-4CD8-8F38-A045CCDEC0EC}">
      <dgm:prSet/>
      <dgm:spPr/>
      <dgm:t>
        <a:bodyPr/>
        <a:lstStyle/>
        <a:p>
          <a:endParaRPr lang="zh-CN" altLang="en-US"/>
        </a:p>
      </dgm:t>
    </dgm:pt>
    <dgm:pt modelId="{1D2CEA4C-1456-4BC4-8621-4B31774F902A}" type="sibTrans" cxnId="{329DCFC0-AFBD-4CD8-8F38-A045CCDEC0EC}">
      <dgm:prSet/>
      <dgm:spPr/>
      <dgm:t>
        <a:bodyPr/>
        <a:lstStyle/>
        <a:p>
          <a:endParaRPr lang="zh-CN" altLang="en-US"/>
        </a:p>
      </dgm:t>
    </dgm:pt>
    <dgm:pt modelId="{6B9DB0D3-939D-435E-A03E-9AD9D6359A66}">
      <dgm:prSet phldrT="[文本]"/>
      <dgm:spPr/>
      <dgm:t>
        <a:bodyPr/>
        <a:lstStyle/>
        <a:p>
          <a:r>
            <a:rPr lang="en-CA" altLang="zh-CN" dirty="0"/>
            <a:t>The elderly</a:t>
          </a:r>
        </a:p>
        <a:p>
          <a:r>
            <a:rPr lang="en-CA" altLang="zh-CN" dirty="0"/>
            <a:t>or kids</a:t>
          </a:r>
          <a:endParaRPr lang="zh-CN" altLang="en-US" dirty="0"/>
        </a:p>
      </dgm:t>
    </dgm:pt>
    <dgm:pt modelId="{EED8CB72-C59E-488A-935A-47DFD2619441}" type="parTrans" cxnId="{F7C0687D-2D33-491F-BACA-43FB7C4F6193}">
      <dgm:prSet/>
      <dgm:spPr/>
      <dgm:t>
        <a:bodyPr/>
        <a:lstStyle/>
        <a:p>
          <a:endParaRPr lang="zh-CN" altLang="en-US"/>
        </a:p>
      </dgm:t>
    </dgm:pt>
    <dgm:pt modelId="{C9FB50A1-8417-4F5D-B91A-549B21A5E279}" type="sibTrans" cxnId="{F7C0687D-2D33-491F-BACA-43FB7C4F6193}">
      <dgm:prSet/>
      <dgm:spPr/>
      <dgm:t>
        <a:bodyPr/>
        <a:lstStyle/>
        <a:p>
          <a:endParaRPr lang="zh-CN" altLang="en-US"/>
        </a:p>
      </dgm:t>
    </dgm:pt>
    <dgm:pt modelId="{BC83D54B-7EA5-46F8-91F3-B05598C1584C}">
      <dgm:prSet phldrT="[文本]"/>
      <dgm:spPr/>
      <dgm:t>
        <a:bodyPr/>
        <a:lstStyle/>
        <a:p>
          <a:r>
            <a:rPr lang="en-CA" dirty="0"/>
            <a:t>Prescription</a:t>
          </a:r>
        </a:p>
        <a:p>
          <a:r>
            <a:rPr lang="en-CA" dirty="0"/>
            <a:t>management</a:t>
          </a:r>
        </a:p>
        <a:p>
          <a:r>
            <a:rPr lang="en-CA" altLang="zh-CN" dirty="0"/>
            <a:t>needed</a:t>
          </a:r>
          <a:endParaRPr lang="zh-CN" altLang="en-US" dirty="0"/>
        </a:p>
      </dgm:t>
    </dgm:pt>
    <dgm:pt modelId="{859C724D-8FCF-4D56-9400-4DF304BC926C}" type="parTrans" cxnId="{FFC54988-B907-4054-A17C-592BA6EBCBDC}">
      <dgm:prSet/>
      <dgm:spPr/>
      <dgm:t>
        <a:bodyPr/>
        <a:lstStyle/>
        <a:p>
          <a:endParaRPr lang="zh-CN" altLang="en-US"/>
        </a:p>
      </dgm:t>
    </dgm:pt>
    <dgm:pt modelId="{52BD16AD-57EE-4387-A5C7-9A3CD6B30ED3}" type="sibTrans" cxnId="{FFC54988-B907-4054-A17C-592BA6EBCBDC}">
      <dgm:prSet/>
      <dgm:spPr/>
      <dgm:t>
        <a:bodyPr/>
        <a:lstStyle/>
        <a:p>
          <a:endParaRPr lang="zh-CN" altLang="en-US"/>
        </a:p>
      </dgm:t>
    </dgm:pt>
    <dgm:pt modelId="{08B99C1E-25C2-458F-BF65-6B85969EBCF9}">
      <dgm:prSet phldrT="[文本]"/>
      <dgm:spPr/>
      <dgm:t>
        <a:bodyPr/>
        <a:lstStyle/>
        <a:p>
          <a:r>
            <a:rPr lang="en-CA" altLang="zh-CN" dirty="0"/>
            <a:t>Multi-member family</a:t>
          </a:r>
          <a:endParaRPr lang="zh-CN" altLang="en-US" dirty="0"/>
        </a:p>
      </dgm:t>
    </dgm:pt>
    <dgm:pt modelId="{B246B879-911F-445B-B4F3-0ED5B8F4361E}" type="parTrans" cxnId="{EEEAFEFD-E36D-4667-85F9-3EF44255223E}">
      <dgm:prSet/>
      <dgm:spPr/>
      <dgm:t>
        <a:bodyPr/>
        <a:lstStyle/>
        <a:p>
          <a:endParaRPr lang="zh-CN" altLang="en-US"/>
        </a:p>
      </dgm:t>
    </dgm:pt>
    <dgm:pt modelId="{B469BF79-4339-4789-96D7-AEDADC133759}" type="sibTrans" cxnId="{EEEAFEFD-E36D-4667-85F9-3EF44255223E}">
      <dgm:prSet/>
      <dgm:spPr/>
      <dgm:t>
        <a:bodyPr/>
        <a:lstStyle/>
        <a:p>
          <a:endParaRPr lang="zh-CN" altLang="en-US"/>
        </a:p>
      </dgm:t>
    </dgm:pt>
    <dgm:pt modelId="{A31F82B3-383E-44B4-BE41-48155D9F6615}" type="pres">
      <dgm:prSet presAssocID="{1E1EEC49-6879-439F-9C52-E2D091B768B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A4E0C9-141C-4DEC-B6FB-EE743407701F}" type="pres">
      <dgm:prSet presAssocID="{11C69460-0935-44CE-8061-7551E7CAA4E4}" presName="centerShape" presStyleLbl="node0" presStyleIdx="0" presStyleCnt="1"/>
      <dgm:spPr/>
    </dgm:pt>
    <dgm:pt modelId="{C93272CD-DD0C-414E-9DC6-4491C9A03E29}" type="pres">
      <dgm:prSet presAssocID="{EED8CB72-C59E-488A-935A-47DFD2619441}" presName="Name9" presStyleLbl="parChTrans1D2" presStyleIdx="0" presStyleCnt="3"/>
      <dgm:spPr/>
    </dgm:pt>
    <dgm:pt modelId="{927CBD3B-6CE7-4928-9623-CF5AA67F67AA}" type="pres">
      <dgm:prSet presAssocID="{EED8CB72-C59E-488A-935A-47DFD2619441}" presName="connTx" presStyleLbl="parChTrans1D2" presStyleIdx="0" presStyleCnt="3"/>
      <dgm:spPr/>
    </dgm:pt>
    <dgm:pt modelId="{812319DB-19F5-4F09-9359-B2FC5D477306}" type="pres">
      <dgm:prSet presAssocID="{6B9DB0D3-939D-435E-A03E-9AD9D6359A66}" presName="node" presStyleLbl="node1" presStyleIdx="0" presStyleCnt="3">
        <dgm:presLayoutVars>
          <dgm:bulletEnabled val="1"/>
        </dgm:presLayoutVars>
      </dgm:prSet>
      <dgm:spPr/>
    </dgm:pt>
    <dgm:pt modelId="{6B660EDE-8AD1-4B4B-B8EB-70D5BB86B872}" type="pres">
      <dgm:prSet presAssocID="{859C724D-8FCF-4D56-9400-4DF304BC926C}" presName="Name9" presStyleLbl="parChTrans1D2" presStyleIdx="1" presStyleCnt="3"/>
      <dgm:spPr/>
    </dgm:pt>
    <dgm:pt modelId="{573910F7-8839-4CD4-A521-9614A364A34C}" type="pres">
      <dgm:prSet presAssocID="{859C724D-8FCF-4D56-9400-4DF304BC926C}" presName="connTx" presStyleLbl="parChTrans1D2" presStyleIdx="1" presStyleCnt="3"/>
      <dgm:spPr/>
    </dgm:pt>
    <dgm:pt modelId="{CC3D77AC-97BF-4066-AE4A-B4F4521F929C}" type="pres">
      <dgm:prSet presAssocID="{BC83D54B-7EA5-46F8-91F3-B05598C1584C}" presName="node" presStyleLbl="node1" presStyleIdx="1" presStyleCnt="3">
        <dgm:presLayoutVars>
          <dgm:bulletEnabled val="1"/>
        </dgm:presLayoutVars>
      </dgm:prSet>
      <dgm:spPr/>
    </dgm:pt>
    <dgm:pt modelId="{43AAD3D2-E80F-4BFD-948A-A8758BEC3171}" type="pres">
      <dgm:prSet presAssocID="{B246B879-911F-445B-B4F3-0ED5B8F4361E}" presName="Name9" presStyleLbl="parChTrans1D2" presStyleIdx="2" presStyleCnt="3"/>
      <dgm:spPr/>
    </dgm:pt>
    <dgm:pt modelId="{4A2E6176-653C-48BB-883B-49AA4297BB15}" type="pres">
      <dgm:prSet presAssocID="{B246B879-911F-445B-B4F3-0ED5B8F4361E}" presName="connTx" presStyleLbl="parChTrans1D2" presStyleIdx="2" presStyleCnt="3"/>
      <dgm:spPr/>
    </dgm:pt>
    <dgm:pt modelId="{A2A3F413-5B13-452F-9590-60799E15599A}" type="pres">
      <dgm:prSet presAssocID="{08B99C1E-25C2-458F-BF65-6B85969EBCF9}" presName="node" presStyleLbl="node1" presStyleIdx="2" presStyleCnt="3">
        <dgm:presLayoutVars>
          <dgm:bulletEnabled val="1"/>
        </dgm:presLayoutVars>
      </dgm:prSet>
      <dgm:spPr/>
    </dgm:pt>
  </dgm:ptLst>
  <dgm:cxnLst>
    <dgm:cxn modelId="{F491ED27-7283-4A44-8536-5BA607B8D800}" type="presOf" srcId="{11C69460-0935-44CE-8061-7551E7CAA4E4}" destId="{43A4E0C9-141C-4DEC-B6FB-EE743407701F}" srcOrd="0" destOrd="0" presId="urn:microsoft.com/office/officeart/2005/8/layout/radial1"/>
    <dgm:cxn modelId="{B990A42E-E09D-4884-A201-C3A0642C1670}" type="presOf" srcId="{EED8CB72-C59E-488A-935A-47DFD2619441}" destId="{927CBD3B-6CE7-4928-9623-CF5AA67F67AA}" srcOrd="1" destOrd="0" presId="urn:microsoft.com/office/officeart/2005/8/layout/radial1"/>
    <dgm:cxn modelId="{8A087844-DCD4-4E13-ADF9-FC0881DBDE4C}" type="presOf" srcId="{B246B879-911F-445B-B4F3-0ED5B8F4361E}" destId="{4A2E6176-653C-48BB-883B-49AA4297BB15}" srcOrd="1" destOrd="0" presId="urn:microsoft.com/office/officeart/2005/8/layout/radial1"/>
    <dgm:cxn modelId="{15AE4B70-484A-47A2-A04B-855BF994D44A}" type="presOf" srcId="{BC83D54B-7EA5-46F8-91F3-B05598C1584C}" destId="{CC3D77AC-97BF-4066-AE4A-B4F4521F929C}" srcOrd="0" destOrd="0" presId="urn:microsoft.com/office/officeart/2005/8/layout/radial1"/>
    <dgm:cxn modelId="{6170A654-3573-4128-A8F9-B83715612CD9}" type="presOf" srcId="{1E1EEC49-6879-439F-9C52-E2D091B768BA}" destId="{A31F82B3-383E-44B4-BE41-48155D9F6615}" srcOrd="0" destOrd="0" presId="urn:microsoft.com/office/officeart/2005/8/layout/radial1"/>
    <dgm:cxn modelId="{F7C0687D-2D33-491F-BACA-43FB7C4F6193}" srcId="{11C69460-0935-44CE-8061-7551E7CAA4E4}" destId="{6B9DB0D3-939D-435E-A03E-9AD9D6359A66}" srcOrd="0" destOrd="0" parTransId="{EED8CB72-C59E-488A-935A-47DFD2619441}" sibTransId="{C9FB50A1-8417-4F5D-B91A-549B21A5E279}"/>
    <dgm:cxn modelId="{FFC54988-B907-4054-A17C-592BA6EBCBDC}" srcId="{11C69460-0935-44CE-8061-7551E7CAA4E4}" destId="{BC83D54B-7EA5-46F8-91F3-B05598C1584C}" srcOrd="1" destOrd="0" parTransId="{859C724D-8FCF-4D56-9400-4DF304BC926C}" sibTransId="{52BD16AD-57EE-4387-A5C7-9A3CD6B30ED3}"/>
    <dgm:cxn modelId="{0A6DF38B-6298-42D1-9448-AD5D85373538}" type="presOf" srcId="{6B9DB0D3-939D-435E-A03E-9AD9D6359A66}" destId="{812319DB-19F5-4F09-9359-B2FC5D477306}" srcOrd="0" destOrd="0" presId="urn:microsoft.com/office/officeart/2005/8/layout/radial1"/>
    <dgm:cxn modelId="{14413F8E-37EC-4C4E-B8FD-F7163AD22DB2}" type="presOf" srcId="{859C724D-8FCF-4D56-9400-4DF304BC926C}" destId="{6B660EDE-8AD1-4B4B-B8EB-70D5BB86B872}" srcOrd="0" destOrd="0" presId="urn:microsoft.com/office/officeart/2005/8/layout/radial1"/>
    <dgm:cxn modelId="{2CFD6698-3646-4BC0-9840-836CF47403D5}" type="presOf" srcId="{EED8CB72-C59E-488A-935A-47DFD2619441}" destId="{C93272CD-DD0C-414E-9DC6-4491C9A03E29}" srcOrd="0" destOrd="0" presId="urn:microsoft.com/office/officeart/2005/8/layout/radial1"/>
    <dgm:cxn modelId="{4C5464A1-D501-4625-8619-0A990677D484}" type="presOf" srcId="{B246B879-911F-445B-B4F3-0ED5B8F4361E}" destId="{43AAD3D2-E80F-4BFD-948A-A8758BEC3171}" srcOrd="0" destOrd="0" presId="urn:microsoft.com/office/officeart/2005/8/layout/radial1"/>
    <dgm:cxn modelId="{703090A9-CB4F-48A9-9F83-5901D0B33040}" type="presOf" srcId="{08B99C1E-25C2-458F-BF65-6B85969EBCF9}" destId="{A2A3F413-5B13-452F-9590-60799E15599A}" srcOrd="0" destOrd="0" presId="urn:microsoft.com/office/officeart/2005/8/layout/radial1"/>
    <dgm:cxn modelId="{329DCFC0-AFBD-4CD8-8F38-A045CCDEC0EC}" srcId="{1E1EEC49-6879-439F-9C52-E2D091B768BA}" destId="{11C69460-0935-44CE-8061-7551E7CAA4E4}" srcOrd="0" destOrd="0" parTransId="{AC0C0051-F7FE-4C96-AF7C-9CB667C989A9}" sibTransId="{1D2CEA4C-1456-4BC4-8621-4B31774F902A}"/>
    <dgm:cxn modelId="{32A4DEC4-1C40-42C6-97C7-EB4078325DE4}" type="presOf" srcId="{859C724D-8FCF-4D56-9400-4DF304BC926C}" destId="{573910F7-8839-4CD4-A521-9614A364A34C}" srcOrd="1" destOrd="0" presId="urn:microsoft.com/office/officeart/2005/8/layout/radial1"/>
    <dgm:cxn modelId="{EEEAFEFD-E36D-4667-85F9-3EF44255223E}" srcId="{11C69460-0935-44CE-8061-7551E7CAA4E4}" destId="{08B99C1E-25C2-458F-BF65-6B85969EBCF9}" srcOrd="2" destOrd="0" parTransId="{B246B879-911F-445B-B4F3-0ED5B8F4361E}" sibTransId="{B469BF79-4339-4789-96D7-AEDADC133759}"/>
    <dgm:cxn modelId="{5CF903FB-5D5E-45D1-B83C-21F2F1F8576A}" type="presParOf" srcId="{A31F82B3-383E-44B4-BE41-48155D9F6615}" destId="{43A4E0C9-141C-4DEC-B6FB-EE743407701F}" srcOrd="0" destOrd="0" presId="urn:microsoft.com/office/officeart/2005/8/layout/radial1"/>
    <dgm:cxn modelId="{148B55D8-04FA-4FDC-9B33-0F849A75BA1B}" type="presParOf" srcId="{A31F82B3-383E-44B4-BE41-48155D9F6615}" destId="{C93272CD-DD0C-414E-9DC6-4491C9A03E29}" srcOrd="1" destOrd="0" presId="urn:microsoft.com/office/officeart/2005/8/layout/radial1"/>
    <dgm:cxn modelId="{FDF28BB5-493A-4A4D-BBAF-022BD60EA068}" type="presParOf" srcId="{C93272CD-DD0C-414E-9DC6-4491C9A03E29}" destId="{927CBD3B-6CE7-4928-9623-CF5AA67F67AA}" srcOrd="0" destOrd="0" presId="urn:microsoft.com/office/officeart/2005/8/layout/radial1"/>
    <dgm:cxn modelId="{D110A8EA-8741-485A-90E3-1B90B21C0D30}" type="presParOf" srcId="{A31F82B3-383E-44B4-BE41-48155D9F6615}" destId="{812319DB-19F5-4F09-9359-B2FC5D477306}" srcOrd="2" destOrd="0" presId="urn:microsoft.com/office/officeart/2005/8/layout/radial1"/>
    <dgm:cxn modelId="{9979C85C-9BDB-4964-97C3-6FD0F2145DC2}" type="presParOf" srcId="{A31F82B3-383E-44B4-BE41-48155D9F6615}" destId="{6B660EDE-8AD1-4B4B-B8EB-70D5BB86B872}" srcOrd="3" destOrd="0" presId="urn:microsoft.com/office/officeart/2005/8/layout/radial1"/>
    <dgm:cxn modelId="{E1E854A4-CC58-4E3E-9D8C-D562C3783093}" type="presParOf" srcId="{6B660EDE-8AD1-4B4B-B8EB-70D5BB86B872}" destId="{573910F7-8839-4CD4-A521-9614A364A34C}" srcOrd="0" destOrd="0" presId="urn:microsoft.com/office/officeart/2005/8/layout/radial1"/>
    <dgm:cxn modelId="{77814E92-EDB9-466B-840A-022CE9ECCC2B}" type="presParOf" srcId="{A31F82B3-383E-44B4-BE41-48155D9F6615}" destId="{CC3D77AC-97BF-4066-AE4A-B4F4521F929C}" srcOrd="4" destOrd="0" presId="urn:microsoft.com/office/officeart/2005/8/layout/radial1"/>
    <dgm:cxn modelId="{5C16616F-041D-4130-92D3-4969B1ACA166}" type="presParOf" srcId="{A31F82B3-383E-44B4-BE41-48155D9F6615}" destId="{43AAD3D2-E80F-4BFD-948A-A8758BEC3171}" srcOrd="5" destOrd="0" presId="urn:microsoft.com/office/officeart/2005/8/layout/radial1"/>
    <dgm:cxn modelId="{F7663811-31D2-4044-B28C-6635137172D2}" type="presParOf" srcId="{43AAD3D2-E80F-4BFD-948A-A8758BEC3171}" destId="{4A2E6176-653C-48BB-883B-49AA4297BB15}" srcOrd="0" destOrd="0" presId="urn:microsoft.com/office/officeart/2005/8/layout/radial1"/>
    <dgm:cxn modelId="{AF617EDC-B2BE-46D2-A222-7DB3FB481E14}" type="presParOf" srcId="{A31F82B3-383E-44B4-BE41-48155D9F6615}" destId="{A2A3F413-5B13-452F-9590-60799E15599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991BAD-330A-4CEA-9DED-E724FAD19368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51E2514-86EA-4611-883B-C67B648BA2C0}">
      <dgm:prSet phldrT="[文本]" custT="1"/>
      <dgm:spPr/>
      <dgm:t>
        <a:bodyPr/>
        <a:lstStyle/>
        <a:p>
          <a:r>
            <a:rPr lang="en-CA" sz="2000" dirty="0" err="1"/>
            <a:t>FamilyMedT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BC670F6B-6196-47C9-B2C0-F77CA556DEA2}" type="par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BAB16484-9994-4917-BAF2-C0417B891D19}" type="sib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5C421195-0BB0-4A39-AD73-08486DD37D13}">
      <dgm:prSet phldrT="[文本]" custT="1"/>
      <dgm:spPr/>
      <dgm:t>
        <a:bodyPr/>
        <a:lstStyle/>
        <a:p>
          <a:r>
            <a:rPr lang="en-CA" altLang="zh-CN" sz="1600" dirty="0">
              <a:latin typeface="微软雅黑" pitchFamily="34" charset="-122"/>
              <a:ea typeface="微软雅黑" pitchFamily="34" charset="-122"/>
            </a:rPr>
            <a:t>Medication management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D05932A-550E-46AE-BB00-A51F98AF8C29}" type="par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C2487D07-D1AB-46D4-BDED-BB4060A0C0E5}" type="sib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1F6D4E4C-9C6E-4690-9719-AFB7813426B7}">
      <dgm:prSet phldrT="[文本]" custT="1"/>
      <dgm:spPr/>
      <dgm:t>
        <a:bodyPr/>
        <a:lstStyle/>
        <a:p>
          <a:r>
            <a:rPr lang="en-CA" sz="1600" b="1" i="1" dirty="0"/>
            <a:t>Medication</a:t>
          </a:r>
          <a:endParaRPr lang="zh-CN" altLang="en-US" sz="1600" b="1" i="1" dirty="0">
            <a:latin typeface="微软雅黑" pitchFamily="34" charset="-122"/>
            <a:ea typeface="微软雅黑" pitchFamily="34" charset="-122"/>
          </a:endParaRPr>
        </a:p>
      </dgm:t>
    </dgm:pt>
    <dgm:pt modelId="{2C38E096-ACEE-4356-89AC-36FBA549D2D6}" type="parTrans" cxnId="{97B4A7C8-80B3-42D7-83E2-B0EB7F8627F4}">
      <dgm:prSet/>
      <dgm:spPr/>
      <dgm:t>
        <a:bodyPr/>
        <a:lstStyle/>
        <a:p>
          <a:endParaRPr lang="zh-CN" altLang="en-US"/>
        </a:p>
      </dgm:t>
    </dgm:pt>
    <dgm:pt modelId="{D8E24743-399C-4E63-AB08-E5962A04C31E}" type="sibTrans" cxnId="{97B4A7C8-80B3-42D7-83E2-B0EB7F8627F4}">
      <dgm:prSet/>
      <dgm:spPr/>
      <dgm:t>
        <a:bodyPr/>
        <a:lstStyle/>
        <a:p>
          <a:endParaRPr lang="zh-CN" altLang="en-US"/>
        </a:p>
      </dgm:t>
    </dgm:pt>
    <dgm:pt modelId="{4289D568-24CA-49B6-9041-B8C247FA88CF}">
      <dgm:prSet phldrT="[文本]" custT="1"/>
      <dgm:spPr/>
      <dgm:t>
        <a:bodyPr/>
        <a:lstStyle/>
        <a:p>
          <a:r>
            <a:rPr lang="en-CA" altLang="zh-CN" sz="1600" dirty="0">
              <a:latin typeface="微软雅黑" pitchFamily="34" charset="-122"/>
              <a:ea typeface="微软雅黑" pitchFamily="34" charset="-122"/>
            </a:rPr>
            <a:t>User management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928F5539-7D0A-4B38-B175-B096F3C70B0F}" type="par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DB48C931-E8B7-4915-A7E4-4802384224C3}" type="sib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2F65A5FC-46C8-48AC-871D-225C6BC4945A}">
      <dgm:prSet phldrT="[文本]" custT="1"/>
      <dgm:spPr/>
      <dgm:t>
        <a:bodyPr/>
        <a:lstStyle/>
        <a:p>
          <a:r>
            <a:rPr lang="en-CA" sz="1600" b="1" i="1" dirty="0"/>
            <a:t>Family Member </a:t>
          </a:r>
          <a:endParaRPr lang="zh-CN" altLang="en-US" sz="1600" b="1" i="1" dirty="0"/>
        </a:p>
      </dgm:t>
    </dgm:pt>
    <dgm:pt modelId="{F855B908-6721-4C0D-835C-5A9F332D83F7}" type="par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B185B34B-76CA-4A27-98BA-5F7E2F227C7E}" type="sib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EC032591-D939-4868-909C-B0FC991D06DC}">
      <dgm:prSet phldrT="[文本]" custT="1"/>
      <dgm:spPr/>
      <dgm:t>
        <a:bodyPr/>
        <a:lstStyle/>
        <a:p>
          <a:r>
            <a:rPr lang="en-CA" altLang="zh-CN" sz="1600" b="1" i="1" dirty="0">
              <a:latin typeface="微软雅黑" pitchFamily="34" charset="-122"/>
              <a:ea typeface="微软雅黑" pitchFamily="34" charset="-122"/>
            </a:rPr>
            <a:t>Inventory</a:t>
          </a:r>
          <a:endParaRPr lang="zh-CN" altLang="en-US" sz="1600" b="1" i="1" dirty="0"/>
        </a:p>
      </dgm:t>
    </dgm:pt>
    <dgm:pt modelId="{C14FFA82-D628-4D75-9D1E-CDEDBE33F54D}" type="parTrans" cxnId="{381CE856-61F4-4F1F-8F73-1EE5348A7F33}">
      <dgm:prSet/>
      <dgm:spPr/>
      <dgm:t>
        <a:bodyPr/>
        <a:lstStyle/>
        <a:p>
          <a:endParaRPr lang="zh-CN" altLang="en-US"/>
        </a:p>
      </dgm:t>
    </dgm:pt>
    <dgm:pt modelId="{1237D22A-1D6B-43D9-A605-4067CF4FEC1B}" type="sibTrans" cxnId="{381CE856-61F4-4F1F-8F73-1EE5348A7F33}">
      <dgm:prSet/>
      <dgm:spPr/>
      <dgm:t>
        <a:bodyPr/>
        <a:lstStyle/>
        <a:p>
          <a:endParaRPr lang="zh-CN" altLang="en-US"/>
        </a:p>
      </dgm:t>
    </dgm:pt>
    <dgm:pt modelId="{A48ED7E8-691F-4FE5-8BD2-666279695CA6}">
      <dgm:prSet phldrT="[文本]" custT="1"/>
      <dgm:spPr/>
      <dgm:t>
        <a:bodyPr/>
        <a:lstStyle/>
        <a:p>
          <a:r>
            <a:rPr lang="en-CA" altLang="zh-CN" sz="1600" b="1" i="1" dirty="0"/>
            <a:t>Remi</a:t>
          </a:r>
          <a:r>
            <a:rPr lang="en-US" altLang="zh-CN" sz="1600" b="1" i="1" dirty="0"/>
            <a:t>n</a:t>
          </a:r>
          <a:r>
            <a:rPr lang="en-CA" altLang="zh-CN" sz="1600" b="1" i="1" dirty="0"/>
            <a:t>der</a:t>
          </a:r>
          <a:endParaRPr lang="zh-CN" altLang="en-US" sz="1600" b="1" i="1" dirty="0"/>
        </a:p>
      </dgm:t>
    </dgm:pt>
    <dgm:pt modelId="{74405A12-E924-460E-A8FF-7BCD5E816473}" type="parTrans" cxnId="{32CBA9B9-E621-44FF-AF61-07AE3B58A5D9}">
      <dgm:prSet/>
      <dgm:spPr/>
      <dgm:t>
        <a:bodyPr/>
        <a:lstStyle/>
        <a:p>
          <a:endParaRPr lang="zh-CN" altLang="en-US"/>
        </a:p>
      </dgm:t>
    </dgm:pt>
    <dgm:pt modelId="{8D19C0A8-7096-4E05-84FA-7DB42F87577F}" type="sibTrans" cxnId="{32CBA9B9-E621-44FF-AF61-07AE3B58A5D9}">
      <dgm:prSet/>
      <dgm:spPr/>
      <dgm:t>
        <a:bodyPr/>
        <a:lstStyle/>
        <a:p>
          <a:endParaRPr lang="zh-CN" altLang="en-US"/>
        </a:p>
      </dgm:t>
    </dgm:pt>
    <dgm:pt modelId="{73DE8F3F-FA64-40D2-9175-E1F07D723A51}" type="pres">
      <dgm:prSet presAssocID="{7E991BAD-330A-4CEA-9DED-E724FAD193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6784A1-2D4B-42C7-90CF-FEFBE0B7DF41}" type="pres">
      <dgm:prSet presAssocID="{B51E2514-86EA-4611-883B-C67B648BA2C0}" presName="hierRoot1" presStyleCnt="0">
        <dgm:presLayoutVars>
          <dgm:hierBranch val="init"/>
        </dgm:presLayoutVars>
      </dgm:prSet>
      <dgm:spPr/>
    </dgm:pt>
    <dgm:pt modelId="{68C89025-9F12-46D7-B8CF-A1F27DBE43EB}" type="pres">
      <dgm:prSet presAssocID="{B51E2514-86EA-4611-883B-C67B648BA2C0}" presName="rootComposite1" presStyleCnt="0"/>
      <dgm:spPr/>
    </dgm:pt>
    <dgm:pt modelId="{E0F775BC-0B3C-42EA-B338-7CCC8F2EF720}" type="pres">
      <dgm:prSet presAssocID="{B51E2514-86EA-4611-883B-C67B648BA2C0}" presName="rootText1" presStyleLbl="node0" presStyleIdx="0" presStyleCnt="1" custScaleX="110666" custScaleY="137574" custLinFactNeighborX="-867" custLinFactNeighborY="-18975">
        <dgm:presLayoutVars>
          <dgm:chPref val="3"/>
        </dgm:presLayoutVars>
      </dgm:prSet>
      <dgm:spPr/>
    </dgm:pt>
    <dgm:pt modelId="{9665DB54-1DF3-443F-8227-BEECEFEAB90A}" type="pres">
      <dgm:prSet presAssocID="{B51E2514-86EA-4611-883B-C67B648BA2C0}" presName="rootConnector1" presStyleLbl="node1" presStyleIdx="0" presStyleCnt="0"/>
      <dgm:spPr/>
    </dgm:pt>
    <dgm:pt modelId="{4F7DF8BB-AAF8-4D3A-85C9-A9882E70ECB0}" type="pres">
      <dgm:prSet presAssocID="{B51E2514-86EA-4611-883B-C67B648BA2C0}" presName="hierChild2" presStyleCnt="0"/>
      <dgm:spPr/>
    </dgm:pt>
    <dgm:pt modelId="{29BB9657-51B8-443A-939B-C6B579513284}" type="pres">
      <dgm:prSet presAssocID="{6D05932A-550E-46AE-BB00-A51F98AF8C29}" presName="Name64" presStyleLbl="parChTrans1D2" presStyleIdx="0" presStyleCnt="2"/>
      <dgm:spPr/>
    </dgm:pt>
    <dgm:pt modelId="{2A6E164F-23F7-4DFF-98C0-CABF4D3CFB00}" type="pres">
      <dgm:prSet presAssocID="{5C421195-0BB0-4A39-AD73-08486DD37D13}" presName="hierRoot2" presStyleCnt="0">
        <dgm:presLayoutVars>
          <dgm:hierBranch val="init"/>
        </dgm:presLayoutVars>
      </dgm:prSet>
      <dgm:spPr/>
    </dgm:pt>
    <dgm:pt modelId="{4D94E671-10EC-4BFF-ADBB-0BFF9F4FE71F}" type="pres">
      <dgm:prSet presAssocID="{5C421195-0BB0-4A39-AD73-08486DD37D13}" presName="rootComposite" presStyleCnt="0"/>
      <dgm:spPr/>
    </dgm:pt>
    <dgm:pt modelId="{15770730-7CB9-4B58-959B-6A06767449D7}" type="pres">
      <dgm:prSet presAssocID="{5C421195-0BB0-4A39-AD73-08486DD37D13}" presName="rootText" presStyleLbl="node2" presStyleIdx="0" presStyleCnt="2" custScaleX="100830" custScaleY="144222" custLinFactNeighborX="-674" custLinFactNeighborY="-7160">
        <dgm:presLayoutVars>
          <dgm:chPref val="3"/>
        </dgm:presLayoutVars>
      </dgm:prSet>
      <dgm:spPr/>
    </dgm:pt>
    <dgm:pt modelId="{B4452D6A-E419-4140-B155-9398736A1F04}" type="pres">
      <dgm:prSet presAssocID="{5C421195-0BB0-4A39-AD73-08486DD37D13}" presName="rootConnector" presStyleLbl="node2" presStyleIdx="0" presStyleCnt="2"/>
      <dgm:spPr/>
    </dgm:pt>
    <dgm:pt modelId="{8B5DA21B-14E9-4814-94F6-3227C2BC186C}" type="pres">
      <dgm:prSet presAssocID="{5C421195-0BB0-4A39-AD73-08486DD37D13}" presName="hierChild4" presStyleCnt="0"/>
      <dgm:spPr/>
    </dgm:pt>
    <dgm:pt modelId="{E38C2F7D-B6CE-44C9-AA79-86677BB3D686}" type="pres">
      <dgm:prSet presAssocID="{2C38E096-ACEE-4356-89AC-36FBA549D2D6}" presName="Name64" presStyleLbl="parChTrans1D3" presStyleIdx="0" presStyleCnt="4"/>
      <dgm:spPr/>
    </dgm:pt>
    <dgm:pt modelId="{FE8AEEF1-221E-437C-8112-FAFCF629E5B5}" type="pres">
      <dgm:prSet presAssocID="{1F6D4E4C-9C6E-4690-9719-AFB7813426B7}" presName="hierRoot2" presStyleCnt="0">
        <dgm:presLayoutVars>
          <dgm:hierBranch val="init"/>
        </dgm:presLayoutVars>
      </dgm:prSet>
      <dgm:spPr/>
    </dgm:pt>
    <dgm:pt modelId="{EAD46AEA-9E2E-4897-AA6E-48E1DDE15893}" type="pres">
      <dgm:prSet presAssocID="{1F6D4E4C-9C6E-4690-9719-AFB7813426B7}" presName="rootComposite" presStyleCnt="0"/>
      <dgm:spPr/>
    </dgm:pt>
    <dgm:pt modelId="{6437E221-C3D3-40E2-B49E-C3AD7C4C1AD6}" type="pres">
      <dgm:prSet presAssocID="{1F6D4E4C-9C6E-4690-9719-AFB7813426B7}" presName="rootText" presStyleLbl="node3" presStyleIdx="0" presStyleCnt="4" custLinFactNeighborY="-13843">
        <dgm:presLayoutVars>
          <dgm:chPref val="3"/>
        </dgm:presLayoutVars>
      </dgm:prSet>
      <dgm:spPr/>
    </dgm:pt>
    <dgm:pt modelId="{82362D72-5B81-4D55-A36E-6FAE6202DFE5}" type="pres">
      <dgm:prSet presAssocID="{1F6D4E4C-9C6E-4690-9719-AFB7813426B7}" presName="rootConnector" presStyleLbl="node3" presStyleIdx="0" presStyleCnt="4"/>
      <dgm:spPr/>
    </dgm:pt>
    <dgm:pt modelId="{35581EAB-E3CC-44AC-9423-C173D4B86253}" type="pres">
      <dgm:prSet presAssocID="{1F6D4E4C-9C6E-4690-9719-AFB7813426B7}" presName="hierChild4" presStyleCnt="0"/>
      <dgm:spPr/>
    </dgm:pt>
    <dgm:pt modelId="{C9C6AA82-56DA-46FE-87FB-C5D6756FD54A}" type="pres">
      <dgm:prSet presAssocID="{1F6D4E4C-9C6E-4690-9719-AFB7813426B7}" presName="hierChild5" presStyleCnt="0"/>
      <dgm:spPr/>
    </dgm:pt>
    <dgm:pt modelId="{16E83CF2-0862-4458-A794-CB0D82F0CCFD}" type="pres">
      <dgm:prSet presAssocID="{C14FFA82-D628-4D75-9D1E-CDEDBE33F54D}" presName="Name64" presStyleLbl="parChTrans1D3" presStyleIdx="1" presStyleCnt="4"/>
      <dgm:spPr/>
    </dgm:pt>
    <dgm:pt modelId="{1EC3D45F-5176-4821-B588-5A5DF379A11B}" type="pres">
      <dgm:prSet presAssocID="{EC032591-D939-4868-909C-B0FC991D06DC}" presName="hierRoot2" presStyleCnt="0">
        <dgm:presLayoutVars>
          <dgm:hierBranch val="init"/>
        </dgm:presLayoutVars>
      </dgm:prSet>
      <dgm:spPr/>
    </dgm:pt>
    <dgm:pt modelId="{62993784-C0C9-4ABC-8D10-5A740E8A650D}" type="pres">
      <dgm:prSet presAssocID="{EC032591-D939-4868-909C-B0FC991D06DC}" presName="rootComposite" presStyleCnt="0"/>
      <dgm:spPr/>
    </dgm:pt>
    <dgm:pt modelId="{57316B18-DFDB-4A84-B648-40B7FA9C7C55}" type="pres">
      <dgm:prSet presAssocID="{EC032591-D939-4868-909C-B0FC991D06DC}" presName="rootText" presStyleLbl="node3" presStyleIdx="1" presStyleCnt="4" custLinFactNeighborY="-4038">
        <dgm:presLayoutVars>
          <dgm:chPref val="3"/>
        </dgm:presLayoutVars>
      </dgm:prSet>
      <dgm:spPr/>
    </dgm:pt>
    <dgm:pt modelId="{5C1E6207-B227-4262-B88F-75053BAA0928}" type="pres">
      <dgm:prSet presAssocID="{EC032591-D939-4868-909C-B0FC991D06DC}" presName="rootConnector" presStyleLbl="node3" presStyleIdx="1" presStyleCnt="4"/>
      <dgm:spPr/>
    </dgm:pt>
    <dgm:pt modelId="{106F6FB5-8BF2-4D03-826B-2A404BCC3C60}" type="pres">
      <dgm:prSet presAssocID="{EC032591-D939-4868-909C-B0FC991D06DC}" presName="hierChild4" presStyleCnt="0"/>
      <dgm:spPr/>
    </dgm:pt>
    <dgm:pt modelId="{8C4AAB11-43DA-4AF9-841E-73AACAB6345F}" type="pres">
      <dgm:prSet presAssocID="{EC032591-D939-4868-909C-B0FC991D06DC}" presName="hierChild5" presStyleCnt="0"/>
      <dgm:spPr/>
    </dgm:pt>
    <dgm:pt modelId="{0B4A5480-BA6B-42A3-9812-CE6F7A41C248}" type="pres">
      <dgm:prSet presAssocID="{5C421195-0BB0-4A39-AD73-08486DD37D13}" presName="hierChild5" presStyleCnt="0"/>
      <dgm:spPr/>
    </dgm:pt>
    <dgm:pt modelId="{7C062A2F-C930-4143-89C8-A03465BF57B4}" type="pres">
      <dgm:prSet presAssocID="{928F5539-7D0A-4B38-B175-B096F3C70B0F}" presName="Name64" presStyleLbl="parChTrans1D2" presStyleIdx="1" presStyleCnt="2"/>
      <dgm:spPr/>
    </dgm:pt>
    <dgm:pt modelId="{458955F0-0BB1-4968-8D0E-C93099AF65D4}" type="pres">
      <dgm:prSet presAssocID="{4289D568-24CA-49B6-9041-B8C247FA88CF}" presName="hierRoot2" presStyleCnt="0">
        <dgm:presLayoutVars>
          <dgm:hierBranch val="init"/>
        </dgm:presLayoutVars>
      </dgm:prSet>
      <dgm:spPr/>
    </dgm:pt>
    <dgm:pt modelId="{A469C407-18F8-4B98-9A06-34A0E87B1E21}" type="pres">
      <dgm:prSet presAssocID="{4289D568-24CA-49B6-9041-B8C247FA88CF}" presName="rootComposite" presStyleCnt="0"/>
      <dgm:spPr/>
    </dgm:pt>
    <dgm:pt modelId="{A64E5B62-D176-40D5-B20E-33EB373DC6BF}" type="pres">
      <dgm:prSet presAssocID="{4289D568-24CA-49B6-9041-B8C247FA88CF}" presName="rootText" presStyleLbl="node2" presStyleIdx="1" presStyleCnt="2" custScaleY="144221">
        <dgm:presLayoutVars>
          <dgm:chPref val="3"/>
        </dgm:presLayoutVars>
      </dgm:prSet>
      <dgm:spPr/>
    </dgm:pt>
    <dgm:pt modelId="{0BBEC8DB-3F07-479E-923B-3ED48F7BE8F5}" type="pres">
      <dgm:prSet presAssocID="{4289D568-24CA-49B6-9041-B8C247FA88CF}" presName="rootConnector" presStyleLbl="node2" presStyleIdx="1" presStyleCnt="2"/>
      <dgm:spPr/>
    </dgm:pt>
    <dgm:pt modelId="{EB18BBC7-381F-4669-B396-95F54EB66169}" type="pres">
      <dgm:prSet presAssocID="{4289D568-24CA-49B6-9041-B8C247FA88CF}" presName="hierChild4" presStyleCnt="0"/>
      <dgm:spPr/>
    </dgm:pt>
    <dgm:pt modelId="{B3DDA5DB-F5F2-4114-9639-42B8231E53B1}" type="pres">
      <dgm:prSet presAssocID="{F855B908-6721-4C0D-835C-5A9F332D83F7}" presName="Name64" presStyleLbl="parChTrans1D3" presStyleIdx="2" presStyleCnt="4"/>
      <dgm:spPr/>
    </dgm:pt>
    <dgm:pt modelId="{45687B01-127D-473F-9D31-FE2C5345B617}" type="pres">
      <dgm:prSet presAssocID="{2F65A5FC-46C8-48AC-871D-225C6BC4945A}" presName="hierRoot2" presStyleCnt="0">
        <dgm:presLayoutVars>
          <dgm:hierBranch val="init"/>
        </dgm:presLayoutVars>
      </dgm:prSet>
      <dgm:spPr/>
    </dgm:pt>
    <dgm:pt modelId="{72538424-3AF3-41A0-80BA-DB1EB855EE93}" type="pres">
      <dgm:prSet presAssocID="{2F65A5FC-46C8-48AC-871D-225C6BC4945A}" presName="rootComposite" presStyleCnt="0"/>
      <dgm:spPr/>
    </dgm:pt>
    <dgm:pt modelId="{9E305218-AF3B-487C-9C88-D6D8C991356D}" type="pres">
      <dgm:prSet presAssocID="{2F65A5FC-46C8-48AC-871D-225C6BC4945A}" presName="rootText" presStyleLbl="node3" presStyleIdx="2" presStyleCnt="4">
        <dgm:presLayoutVars>
          <dgm:chPref val="3"/>
        </dgm:presLayoutVars>
      </dgm:prSet>
      <dgm:spPr/>
    </dgm:pt>
    <dgm:pt modelId="{22159465-80FF-4591-B11B-3FF95CA84164}" type="pres">
      <dgm:prSet presAssocID="{2F65A5FC-46C8-48AC-871D-225C6BC4945A}" presName="rootConnector" presStyleLbl="node3" presStyleIdx="2" presStyleCnt="4"/>
      <dgm:spPr/>
    </dgm:pt>
    <dgm:pt modelId="{30047B0B-F44C-4586-8003-F3A077FC1C06}" type="pres">
      <dgm:prSet presAssocID="{2F65A5FC-46C8-48AC-871D-225C6BC4945A}" presName="hierChild4" presStyleCnt="0"/>
      <dgm:spPr/>
    </dgm:pt>
    <dgm:pt modelId="{6BD9A699-E41A-4454-91E7-F7524FC128BF}" type="pres">
      <dgm:prSet presAssocID="{2F65A5FC-46C8-48AC-871D-225C6BC4945A}" presName="hierChild5" presStyleCnt="0"/>
      <dgm:spPr/>
    </dgm:pt>
    <dgm:pt modelId="{B9A7D0BE-5C79-44ED-906B-02A80FE2E649}" type="pres">
      <dgm:prSet presAssocID="{74405A12-E924-460E-A8FF-7BCD5E816473}" presName="Name64" presStyleLbl="parChTrans1D3" presStyleIdx="3" presStyleCnt="4"/>
      <dgm:spPr/>
    </dgm:pt>
    <dgm:pt modelId="{031D89B6-4D0F-43C8-9BA5-A9B6DB3FAB75}" type="pres">
      <dgm:prSet presAssocID="{A48ED7E8-691F-4FE5-8BD2-666279695CA6}" presName="hierRoot2" presStyleCnt="0">
        <dgm:presLayoutVars>
          <dgm:hierBranch val="init"/>
        </dgm:presLayoutVars>
      </dgm:prSet>
      <dgm:spPr/>
    </dgm:pt>
    <dgm:pt modelId="{01A7317E-FA54-4B03-862F-01CE5EE2F846}" type="pres">
      <dgm:prSet presAssocID="{A48ED7E8-691F-4FE5-8BD2-666279695CA6}" presName="rootComposite" presStyleCnt="0"/>
      <dgm:spPr/>
    </dgm:pt>
    <dgm:pt modelId="{12022C2C-8C99-4F23-8797-9D6E4110D024}" type="pres">
      <dgm:prSet presAssocID="{A48ED7E8-691F-4FE5-8BD2-666279695CA6}" presName="rootText" presStyleLbl="node3" presStyleIdx="3" presStyleCnt="4">
        <dgm:presLayoutVars>
          <dgm:chPref val="3"/>
        </dgm:presLayoutVars>
      </dgm:prSet>
      <dgm:spPr/>
    </dgm:pt>
    <dgm:pt modelId="{7182F2FF-B731-4621-94F3-1D5DC019F70C}" type="pres">
      <dgm:prSet presAssocID="{A48ED7E8-691F-4FE5-8BD2-666279695CA6}" presName="rootConnector" presStyleLbl="node3" presStyleIdx="3" presStyleCnt="4"/>
      <dgm:spPr/>
    </dgm:pt>
    <dgm:pt modelId="{C3D351CE-6321-4F9C-A6DF-ED987556042A}" type="pres">
      <dgm:prSet presAssocID="{A48ED7E8-691F-4FE5-8BD2-666279695CA6}" presName="hierChild4" presStyleCnt="0"/>
      <dgm:spPr/>
    </dgm:pt>
    <dgm:pt modelId="{52EC3E1D-311B-4C99-B39A-A4DBFD2B833A}" type="pres">
      <dgm:prSet presAssocID="{A48ED7E8-691F-4FE5-8BD2-666279695CA6}" presName="hierChild5" presStyleCnt="0"/>
      <dgm:spPr/>
    </dgm:pt>
    <dgm:pt modelId="{08614C48-D3F2-4764-8FA7-C2D9B6463352}" type="pres">
      <dgm:prSet presAssocID="{4289D568-24CA-49B6-9041-B8C247FA88CF}" presName="hierChild5" presStyleCnt="0"/>
      <dgm:spPr/>
    </dgm:pt>
    <dgm:pt modelId="{FE4B223B-1A27-4F90-9801-B785D82DB150}" type="pres">
      <dgm:prSet presAssocID="{B51E2514-86EA-4611-883B-C67B648BA2C0}" presName="hierChild3" presStyleCnt="0"/>
      <dgm:spPr/>
    </dgm:pt>
  </dgm:ptLst>
  <dgm:cxnLst>
    <dgm:cxn modelId="{EFB73E00-34F4-49E7-AB73-22F797A1E17D}" srcId="{B51E2514-86EA-4611-883B-C67B648BA2C0}" destId="{4289D568-24CA-49B6-9041-B8C247FA88CF}" srcOrd="1" destOrd="0" parTransId="{928F5539-7D0A-4B38-B175-B096F3C70B0F}" sibTransId="{DB48C931-E8B7-4915-A7E4-4802384224C3}"/>
    <dgm:cxn modelId="{1704B816-1169-4F39-BF0F-93204A0BCF75}" type="presOf" srcId="{5C421195-0BB0-4A39-AD73-08486DD37D13}" destId="{15770730-7CB9-4B58-959B-6A06767449D7}" srcOrd="0" destOrd="0" presId="urn:microsoft.com/office/officeart/2009/3/layout/HorizontalOrganizationChart"/>
    <dgm:cxn modelId="{02589629-DC32-4242-8BEF-D948350E34A4}" srcId="{7E991BAD-330A-4CEA-9DED-E724FAD19368}" destId="{B51E2514-86EA-4611-883B-C67B648BA2C0}" srcOrd="0" destOrd="0" parTransId="{BC670F6B-6196-47C9-B2C0-F77CA556DEA2}" sibTransId="{BAB16484-9994-4917-BAF2-C0417B891D19}"/>
    <dgm:cxn modelId="{D90F1A2E-06D8-4BA0-9BC2-5D2CDEE4D405}" type="presOf" srcId="{74405A12-E924-460E-A8FF-7BCD5E816473}" destId="{B9A7D0BE-5C79-44ED-906B-02A80FE2E649}" srcOrd="0" destOrd="0" presId="urn:microsoft.com/office/officeart/2009/3/layout/HorizontalOrganizationChart"/>
    <dgm:cxn modelId="{0FAA7B2F-11C7-406F-A487-25C0FB56865E}" type="presOf" srcId="{4289D568-24CA-49B6-9041-B8C247FA88CF}" destId="{0BBEC8DB-3F07-479E-923B-3ED48F7BE8F5}" srcOrd="1" destOrd="0" presId="urn:microsoft.com/office/officeart/2009/3/layout/HorizontalOrganizationChart"/>
    <dgm:cxn modelId="{6BAC0A30-D195-4422-94E3-DA2EDB3E8FAC}" type="presOf" srcId="{B51E2514-86EA-4611-883B-C67B648BA2C0}" destId="{9665DB54-1DF3-443F-8227-BEECEFEAB90A}" srcOrd="1" destOrd="0" presId="urn:microsoft.com/office/officeart/2009/3/layout/HorizontalOrganizationChart"/>
    <dgm:cxn modelId="{47ACAC32-D0B0-4223-BEE1-04815AA4E83C}" type="presOf" srcId="{2F65A5FC-46C8-48AC-871D-225C6BC4945A}" destId="{22159465-80FF-4591-B11B-3FF95CA84164}" srcOrd="1" destOrd="0" presId="urn:microsoft.com/office/officeart/2009/3/layout/HorizontalOrganizationChart"/>
    <dgm:cxn modelId="{3DCABB32-84C9-4748-9F0E-C245D7F7CC87}" type="presOf" srcId="{928F5539-7D0A-4B38-B175-B096F3C70B0F}" destId="{7C062A2F-C930-4143-89C8-A03465BF57B4}" srcOrd="0" destOrd="0" presId="urn:microsoft.com/office/officeart/2009/3/layout/HorizontalOrganizationChart"/>
    <dgm:cxn modelId="{C396563F-064C-479F-BCB3-52B18CE482F1}" type="presOf" srcId="{C14FFA82-D628-4D75-9D1E-CDEDBE33F54D}" destId="{16E83CF2-0862-4458-A794-CB0D82F0CCFD}" srcOrd="0" destOrd="0" presId="urn:microsoft.com/office/officeart/2009/3/layout/HorizontalOrganizationChart"/>
    <dgm:cxn modelId="{7812E461-969C-4D5E-BB6B-3E2095137B33}" type="presOf" srcId="{A48ED7E8-691F-4FE5-8BD2-666279695CA6}" destId="{12022C2C-8C99-4F23-8797-9D6E4110D024}" srcOrd="0" destOrd="0" presId="urn:microsoft.com/office/officeart/2009/3/layout/HorizontalOrganizationChart"/>
    <dgm:cxn modelId="{90C64245-536C-445C-8ACC-658DFF043823}" type="presOf" srcId="{7E991BAD-330A-4CEA-9DED-E724FAD19368}" destId="{73DE8F3F-FA64-40D2-9175-E1F07D723A51}" srcOrd="0" destOrd="0" presId="urn:microsoft.com/office/officeart/2009/3/layout/HorizontalOrganizationChart"/>
    <dgm:cxn modelId="{E9933F46-4492-414E-B1E6-5DB28E90B7CC}" type="presOf" srcId="{2C38E096-ACEE-4356-89AC-36FBA549D2D6}" destId="{E38C2F7D-B6CE-44C9-AA79-86677BB3D686}" srcOrd="0" destOrd="0" presId="urn:microsoft.com/office/officeart/2009/3/layout/HorizontalOrganizationChart"/>
    <dgm:cxn modelId="{14E1D966-1C8C-4B84-B274-969CDBAC140F}" type="presOf" srcId="{6D05932A-550E-46AE-BB00-A51F98AF8C29}" destId="{29BB9657-51B8-443A-939B-C6B579513284}" srcOrd="0" destOrd="0" presId="urn:microsoft.com/office/officeart/2009/3/layout/HorizontalOrganizationChart"/>
    <dgm:cxn modelId="{03B42647-A811-46BF-954E-DBDD9B41E3F6}" type="presOf" srcId="{B51E2514-86EA-4611-883B-C67B648BA2C0}" destId="{E0F775BC-0B3C-42EA-B338-7CCC8F2EF720}" srcOrd="0" destOrd="0" presId="urn:microsoft.com/office/officeart/2009/3/layout/HorizontalOrganizationChart"/>
    <dgm:cxn modelId="{38357847-CD52-4770-BFAA-55EC3B32590E}" srcId="{B51E2514-86EA-4611-883B-C67B648BA2C0}" destId="{5C421195-0BB0-4A39-AD73-08486DD37D13}" srcOrd="0" destOrd="0" parTransId="{6D05932A-550E-46AE-BB00-A51F98AF8C29}" sibTransId="{C2487D07-D1AB-46D4-BDED-BB4060A0C0E5}"/>
    <dgm:cxn modelId="{D0A97748-A039-4807-9218-D7693A7D83AD}" type="presOf" srcId="{2F65A5FC-46C8-48AC-871D-225C6BC4945A}" destId="{9E305218-AF3B-487C-9C88-D6D8C991356D}" srcOrd="0" destOrd="0" presId="urn:microsoft.com/office/officeart/2009/3/layout/HorizontalOrganizationChart"/>
    <dgm:cxn modelId="{C6326949-A3B9-48D5-A8A4-30C7C5634177}" srcId="{4289D568-24CA-49B6-9041-B8C247FA88CF}" destId="{2F65A5FC-46C8-48AC-871D-225C6BC4945A}" srcOrd="0" destOrd="0" parTransId="{F855B908-6721-4C0D-835C-5A9F332D83F7}" sibTransId="{B185B34B-76CA-4A27-98BA-5F7E2F227C7E}"/>
    <dgm:cxn modelId="{6A92AF6D-492F-49A4-AFD2-778C0ED893EA}" type="presOf" srcId="{5C421195-0BB0-4A39-AD73-08486DD37D13}" destId="{B4452D6A-E419-4140-B155-9398736A1F04}" srcOrd="1" destOrd="0" presId="urn:microsoft.com/office/officeart/2009/3/layout/HorizontalOrganizationChart"/>
    <dgm:cxn modelId="{EDD34D51-5F01-4BD9-AD01-EBA1F5E73378}" type="presOf" srcId="{F855B908-6721-4C0D-835C-5A9F332D83F7}" destId="{B3DDA5DB-F5F2-4114-9639-42B8231E53B1}" srcOrd="0" destOrd="0" presId="urn:microsoft.com/office/officeart/2009/3/layout/HorizontalOrganizationChart"/>
    <dgm:cxn modelId="{433CA971-84C6-4B1F-8C1B-B35CFAD7C744}" type="presOf" srcId="{EC032591-D939-4868-909C-B0FC991D06DC}" destId="{57316B18-DFDB-4A84-B648-40B7FA9C7C55}" srcOrd="0" destOrd="0" presId="urn:microsoft.com/office/officeart/2009/3/layout/HorizontalOrganizationChart"/>
    <dgm:cxn modelId="{90588874-2481-4780-9585-FFC2D71482E2}" type="presOf" srcId="{EC032591-D939-4868-909C-B0FC991D06DC}" destId="{5C1E6207-B227-4262-B88F-75053BAA0928}" srcOrd="1" destOrd="0" presId="urn:microsoft.com/office/officeart/2009/3/layout/HorizontalOrganizationChart"/>
    <dgm:cxn modelId="{381CE856-61F4-4F1F-8F73-1EE5348A7F33}" srcId="{5C421195-0BB0-4A39-AD73-08486DD37D13}" destId="{EC032591-D939-4868-909C-B0FC991D06DC}" srcOrd="1" destOrd="0" parTransId="{C14FFA82-D628-4D75-9D1E-CDEDBE33F54D}" sibTransId="{1237D22A-1D6B-43D9-A605-4067CF4FEC1B}"/>
    <dgm:cxn modelId="{5169F881-B29B-497D-BA64-FA405ED3D331}" type="presOf" srcId="{A48ED7E8-691F-4FE5-8BD2-666279695CA6}" destId="{7182F2FF-B731-4621-94F3-1D5DC019F70C}" srcOrd="1" destOrd="0" presId="urn:microsoft.com/office/officeart/2009/3/layout/HorizontalOrganizationChart"/>
    <dgm:cxn modelId="{F6F1AC8D-CEF8-401F-9C8D-7957BC94910D}" type="presOf" srcId="{1F6D4E4C-9C6E-4690-9719-AFB7813426B7}" destId="{6437E221-C3D3-40E2-B49E-C3AD7C4C1AD6}" srcOrd="0" destOrd="0" presId="urn:microsoft.com/office/officeart/2009/3/layout/HorizontalOrganizationChart"/>
    <dgm:cxn modelId="{6B2AE8A5-2FEE-4D72-A20D-BAECD0B7FDF9}" type="presOf" srcId="{1F6D4E4C-9C6E-4690-9719-AFB7813426B7}" destId="{82362D72-5B81-4D55-A36E-6FAE6202DFE5}" srcOrd="1" destOrd="0" presId="urn:microsoft.com/office/officeart/2009/3/layout/HorizontalOrganizationChart"/>
    <dgm:cxn modelId="{98E314B2-C7B1-4A34-9FB0-4A8A26DCCAE0}" type="presOf" srcId="{4289D568-24CA-49B6-9041-B8C247FA88CF}" destId="{A64E5B62-D176-40D5-B20E-33EB373DC6BF}" srcOrd="0" destOrd="0" presId="urn:microsoft.com/office/officeart/2009/3/layout/HorizontalOrganizationChart"/>
    <dgm:cxn modelId="{32CBA9B9-E621-44FF-AF61-07AE3B58A5D9}" srcId="{4289D568-24CA-49B6-9041-B8C247FA88CF}" destId="{A48ED7E8-691F-4FE5-8BD2-666279695CA6}" srcOrd="1" destOrd="0" parTransId="{74405A12-E924-460E-A8FF-7BCD5E816473}" sibTransId="{8D19C0A8-7096-4E05-84FA-7DB42F87577F}"/>
    <dgm:cxn modelId="{97B4A7C8-80B3-42D7-83E2-B0EB7F8627F4}" srcId="{5C421195-0BB0-4A39-AD73-08486DD37D13}" destId="{1F6D4E4C-9C6E-4690-9719-AFB7813426B7}" srcOrd="0" destOrd="0" parTransId="{2C38E096-ACEE-4356-89AC-36FBA549D2D6}" sibTransId="{D8E24743-399C-4E63-AB08-E5962A04C31E}"/>
    <dgm:cxn modelId="{66139F4F-BEC3-4015-9E54-9B1B4A782B0B}" type="presParOf" srcId="{73DE8F3F-FA64-40D2-9175-E1F07D723A51}" destId="{3A6784A1-2D4B-42C7-90CF-FEFBE0B7DF41}" srcOrd="0" destOrd="0" presId="urn:microsoft.com/office/officeart/2009/3/layout/HorizontalOrganizationChart"/>
    <dgm:cxn modelId="{40B58362-7690-4D79-9566-EB123BDA5E45}" type="presParOf" srcId="{3A6784A1-2D4B-42C7-90CF-FEFBE0B7DF41}" destId="{68C89025-9F12-46D7-B8CF-A1F27DBE43EB}" srcOrd="0" destOrd="0" presId="urn:microsoft.com/office/officeart/2009/3/layout/HorizontalOrganizationChart"/>
    <dgm:cxn modelId="{F108460E-7033-4CFA-B95E-7CA715ED7452}" type="presParOf" srcId="{68C89025-9F12-46D7-B8CF-A1F27DBE43EB}" destId="{E0F775BC-0B3C-42EA-B338-7CCC8F2EF720}" srcOrd="0" destOrd="0" presId="urn:microsoft.com/office/officeart/2009/3/layout/HorizontalOrganizationChart"/>
    <dgm:cxn modelId="{023EA37B-5E53-4309-B416-BE6B4FEFA1BA}" type="presParOf" srcId="{68C89025-9F12-46D7-B8CF-A1F27DBE43EB}" destId="{9665DB54-1DF3-443F-8227-BEECEFEAB90A}" srcOrd="1" destOrd="0" presId="urn:microsoft.com/office/officeart/2009/3/layout/HorizontalOrganizationChart"/>
    <dgm:cxn modelId="{F599F702-91C9-4486-AD5F-AC24F9223117}" type="presParOf" srcId="{3A6784A1-2D4B-42C7-90CF-FEFBE0B7DF41}" destId="{4F7DF8BB-AAF8-4D3A-85C9-A9882E70ECB0}" srcOrd="1" destOrd="0" presId="urn:microsoft.com/office/officeart/2009/3/layout/HorizontalOrganizationChart"/>
    <dgm:cxn modelId="{4ADC4123-9C50-471E-99A8-063523573371}" type="presParOf" srcId="{4F7DF8BB-AAF8-4D3A-85C9-A9882E70ECB0}" destId="{29BB9657-51B8-443A-939B-C6B579513284}" srcOrd="0" destOrd="0" presId="urn:microsoft.com/office/officeart/2009/3/layout/HorizontalOrganizationChart"/>
    <dgm:cxn modelId="{748CA45D-E57A-4364-B649-C6F7D765CCD7}" type="presParOf" srcId="{4F7DF8BB-AAF8-4D3A-85C9-A9882E70ECB0}" destId="{2A6E164F-23F7-4DFF-98C0-CABF4D3CFB00}" srcOrd="1" destOrd="0" presId="urn:microsoft.com/office/officeart/2009/3/layout/HorizontalOrganizationChart"/>
    <dgm:cxn modelId="{D4CC72D2-DC4E-4EF2-8D54-7CFB1E09B482}" type="presParOf" srcId="{2A6E164F-23F7-4DFF-98C0-CABF4D3CFB00}" destId="{4D94E671-10EC-4BFF-ADBB-0BFF9F4FE71F}" srcOrd="0" destOrd="0" presId="urn:microsoft.com/office/officeart/2009/3/layout/HorizontalOrganizationChart"/>
    <dgm:cxn modelId="{AFE87BF4-7056-49DE-AFED-4C2BCBD6BF3A}" type="presParOf" srcId="{4D94E671-10EC-4BFF-ADBB-0BFF9F4FE71F}" destId="{15770730-7CB9-4B58-959B-6A06767449D7}" srcOrd="0" destOrd="0" presId="urn:microsoft.com/office/officeart/2009/3/layout/HorizontalOrganizationChart"/>
    <dgm:cxn modelId="{2A46DA94-45DC-42E7-8CBE-D8039F30BA03}" type="presParOf" srcId="{4D94E671-10EC-4BFF-ADBB-0BFF9F4FE71F}" destId="{B4452D6A-E419-4140-B155-9398736A1F04}" srcOrd="1" destOrd="0" presId="urn:microsoft.com/office/officeart/2009/3/layout/HorizontalOrganizationChart"/>
    <dgm:cxn modelId="{5FCEE049-86FC-4CC2-A172-8AB443A02577}" type="presParOf" srcId="{2A6E164F-23F7-4DFF-98C0-CABF4D3CFB00}" destId="{8B5DA21B-14E9-4814-94F6-3227C2BC186C}" srcOrd="1" destOrd="0" presId="urn:microsoft.com/office/officeart/2009/3/layout/HorizontalOrganizationChart"/>
    <dgm:cxn modelId="{BE605FDB-FA67-4D1A-8AE8-B36359390F32}" type="presParOf" srcId="{8B5DA21B-14E9-4814-94F6-3227C2BC186C}" destId="{E38C2F7D-B6CE-44C9-AA79-86677BB3D686}" srcOrd="0" destOrd="0" presId="urn:microsoft.com/office/officeart/2009/3/layout/HorizontalOrganizationChart"/>
    <dgm:cxn modelId="{2E62DCE1-6859-4848-94DC-83C164B29606}" type="presParOf" srcId="{8B5DA21B-14E9-4814-94F6-3227C2BC186C}" destId="{FE8AEEF1-221E-437C-8112-FAFCF629E5B5}" srcOrd="1" destOrd="0" presId="urn:microsoft.com/office/officeart/2009/3/layout/HorizontalOrganizationChart"/>
    <dgm:cxn modelId="{3A51DE4C-D65A-4EA6-BCF7-450F30E2430B}" type="presParOf" srcId="{FE8AEEF1-221E-437C-8112-FAFCF629E5B5}" destId="{EAD46AEA-9E2E-4897-AA6E-48E1DDE15893}" srcOrd="0" destOrd="0" presId="urn:microsoft.com/office/officeart/2009/3/layout/HorizontalOrganizationChart"/>
    <dgm:cxn modelId="{FFDDFC1F-CD2B-4440-996B-385FDC0F479A}" type="presParOf" srcId="{EAD46AEA-9E2E-4897-AA6E-48E1DDE15893}" destId="{6437E221-C3D3-40E2-B49E-C3AD7C4C1AD6}" srcOrd="0" destOrd="0" presId="urn:microsoft.com/office/officeart/2009/3/layout/HorizontalOrganizationChart"/>
    <dgm:cxn modelId="{072CA7A5-6289-454C-B132-070BE3624331}" type="presParOf" srcId="{EAD46AEA-9E2E-4897-AA6E-48E1DDE15893}" destId="{82362D72-5B81-4D55-A36E-6FAE6202DFE5}" srcOrd="1" destOrd="0" presId="urn:microsoft.com/office/officeart/2009/3/layout/HorizontalOrganizationChart"/>
    <dgm:cxn modelId="{EDBFB535-C09D-4C56-BFE5-2C3D15B6D7E5}" type="presParOf" srcId="{FE8AEEF1-221E-437C-8112-FAFCF629E5B5}" destId="{35581EAB-E3CC-44AC-9423-C173D4B86253}" srcOrd="1" destOrd="0" presId="urn:microsoft.com/office/officeart/2009/3/layout/HorizontalOrganizationChart"/>
    <dgm:cxn modelId="{CEB9BE07-441A-42CC-837F-E584E3CEE055}" type="presParOf" srcId="{FE8AEEF1-221E-437C-8112-FAFCF629E5B5}" destId="{C9C6AA82-56DA-46FE-87FB-C5D6756FD54A}" srcOrd="2" destOrd="0" presId="urn:microsoft.com/office/officeart/2009/3/layout/HorizontalOrganizationChart"/>
    <dgm:cxn modelId="{EDA89FA7-3F8E-4DA3-9275-09EF3B94C284}" type="presParOf" srcId="{8B5DA21B-14E9-4814-94F6-3227C2BC186C}" destId="{16E83CF2-0862-4458-A794-CB0D82F0CCFD}" srcOrd="2" destOrd="0" presId="urn:microsoft.com/office/officeart/2009/3/layout/HorizontalOrganizationChart"/>
    <dgm:cxn modelId="{62D777E8-A5A5-4E65-8886-8019E8547C6E}" type="presParOf" srcId="{8B5DA21B-14E9-4814-94F6-3227C2BC186C}" destId="{1EC3D45F-5176-4821-B588-5A5DF379A11B}" srcOrd="3" destOrd="0" presId="urn:microsoft.com/office/officeart/2009/3/layout/HorizontalOrganizationChart"/>
    <dgm:cxn modelId="{BE86EF26-6980-4313-AB16-3D0E6ABB3F27}" type="presParOf" srcId="{1EC3D45F-5176-4821-B588-5A5DF379A11B}" destId="{62993784-C0C9-4ABC-8D10-5A740E8A650D}" srcOrd="0" destOrd="0" presId="urn:microsoft.com/office/officeart/2009/3/layout/HorizontalOrganizationChart"/>
    <dgm:cxn modelId="{C32487BF-2C6F-4384-8CB6-3A32B2FA5A19}" type="presParOf" srcId="{62993784-C0C9-4ABC-8D10-5A740E8A650D}" destId="{57316B18-DFDB-4A84-B648-40B7FA9C7C55}" srcOrd="0" destOrd="0" presId="urn:microsoft.com/office/officeart/2009/3/layout/HorizontalOrganizationChart"/>
    <dgm:cxn modelId="{BD3CB2C3-2B0B-45F9-B317-547782B6EE66}" type="presParOf" srcId="{62993784-C0C9-4ABC-8D10-5A740E8A650D}" destId="{5C1E6207-B227-4262-B88F-75053BAA0928}" srcOrd="1" destOrd="0" presId="urn:microsoft.com/office/officeart/2009/3/layout/HorizontalOrganizationChart"/>
    <dgm:cxn modelId="{C9C0AD13-3EF9-4558-B510-3C237E427423}" type="presParOf" srcId="{1EC3D45F-5176-4821-B588-5A5DF379A11B}" destId="{106F6FB5-8BF2-4D03-826B-2A404BCC3C60}" srcOrd="1" destOrd="0" presId="urn:microsoft.com/office/officeart/2009/3/layout/HorizontalOrganizationChart"/>
    <dgm:cxn modelId="{091D6C20-33BE-4E6D-8131-6B18BEA8DAFC}" type="presParOf" srcId="{1EC3D45F-5176-4821-B588-5A5DF379A11B}" destId="{8C4AAB11-43DA-4AF9-841E-73AACAB6345F}" srcOrd="2" destOrd="0" presId="urn:microsoft.com/office/officeart/2009/3/layout/HorizontalOrganizationChart"/>
    <dgm:cxn modelId="{327225D4-2DFF-46F2-AED6-6BAE7A6942E6}" type="presParOf" srcId="{2A6E164F-23F7-4DFF-98C0-CABF4D3CFB00}" destId="{0B4A5480-BA6B-42A3-9812-CE6F7A41C248}" srcOrd="2" destOrd="0" presId="urn:microsoft.com/office/officeart/2009/3/layout/HorizontalOrganizationChart"/>
    <dgm:cxn modelId="{AC50B200-2A10-498A-996F-22C76A79AFB2}" type="presParOf" srcId="{4F7DF8BB-AAF8-4D3A-85C9-A9882E70ECB0}" destId="{7C062A2F-C930-4143-89C8-A03465BF57B4}" srcOrd="2" destOrd="0" presId="urn:microsoft.com/office/officeart/2009/3/layout/HorizontalOrganizationChart"/>
    <dgm:cxn modelId="{1A79C757-AFC4-4EC8-9E1D-30F0E4090D22}" type="presParOf" srcId="{4F7DF8BB-AAF8-4D3A-85C9-A9882E70ECB0}" destId="{458955F0-0BB1-4968-8D0E-C93099AF65D4}" srcOrd="3" destOrd="0" presId="urn:microsoft.com/office/officeart/2009/3/layout/HorizontalOrganizationChart"/>
    <dgm:cxn modelId="{D6629F9C-6709-4044-B855-384F3D11D5D8}" type="presParOf" srcId="{458955F0-0BB1-4968-8D0E-C93099AF65D4}" destId="{A469C407-18F8-4B98-9A06-34A0E87B1E21}" srcOrd="0" destOrd="0" presId="urn:microsoft.com/office/officeart/2009/3/layout/HorizontalOrganizationChart"/>
    <dgm:cxn modelId="{249A2169-3A25-4490-BA51-704B68975984}" type="presParOf" srcId="{A469C407-18F8-4B98-9A06-34A0E87B1E21}" destId="{A64E5B62-D176-40D5-B20E-33EB373DC6BF}" srcOrd="0" destOrd="0" presId="urn:microsoft.com/office/officeart/2009/3/layout/HorizontalOrganizationChart"/>
    <dgm:cxn modelId="{66561B25-D961-4B08-A21E-7F7DF615AD0B}" type="presParOf" srcId="{A469C407-18F8-4B98-9A06-34A0E87B1E21}" destId="{0BBEC8DB-3F07-479E-923B-3ED48F7BE8F5}" srcOrd="1" destOrd="0" presId="urn:microsoft.com/office/officeart/2009/3/layout/HorizontalOrganizationChart"/>
    <dgm:cxn modelId="{B3271700-2E8E-48D6-A9FE-E9BFC209D85E}" type="presParOf" srcId="{458955F0-0BB1-4968-8D0E-C93099AF65D4}" destId="{EB18BBC7-381F-4669-B396-95F54EB66169}" srcOrd="1" destOrd="0" presId="urn:microsoft.com/office/officeart/2009/3/layout/HorizontalOrganizationChart"/>
    <dgm:cxn modelId="{95600B15-3C3E-4BC0-B80F-ECE17C3B638A}" type="presParOf" srcId="{EB18BBC7-381F-4669-B396-95F54EB66169}" destId="{B3DDA5DB-F5F2-4114-9639-42B8231E53B1}" srcOrd="0" destOrd="0" presId="urn:microsoft.com/office/officeart/2009/3/layout/HorizontalOrganizationChart"/>
    <dgm:cxn modelId="{08CB4B8B-309A-4BAE-8761-7191A70B369D}" type="presParOf" srcId="{EB18BBC7-381F-4669-B396-95F54EB66169}" destId="{45687B01-127D-473F-9D31-FE2C5345B617}" srcOrd="1" destOrd="0" presId="urn:microsoft.com/office/officeart/2009/3/layout/HorizontalOrganizationChart"/>
    <dgm:cxn modelId="{68B6120F-24F8-46E6-9D09-A7575613D008}" type="presParOf" srcId="{45687B01-127D-473F-9D31-FE2C5345B617}" destId="{72538424-3AF3-41A0-80BA-DB1EB855EE93}" srcOrd="0" destOrd="0" presId="urn:microsoft.com/office/officeart/2009/3/layout/HorizontalOrganizationChart"/>
    <dgm:cxn modelId="{56B996CE-2FFD-467A-AC02-EBD44B963C9C}" type="presParOf" srcId="{72538424-3AF3-41A0-80BA-DB1EB855EE93}" destId="{9E305218-AF3B-487C-9C88-D6D8C991356D}" srcOrd="0" destOrd="0" presId="urn:microsoft.com/office/officeart/2009/3/layout/HorizontalOrganizationChart"/>
    <dgm:cxn modelId="{7144843C-8DB3-4FD3-BF9A-6CFE1B7A534E}" type="presParOf" srcId="{72538424-3AF3-41A0-80BA-DB1EB855EE93}" destId="{22159465-80FF-4591-B11B-3FF95CA84164}" srcOrd="1" destOrd="0" presId="urn:microsoft.com/office/officeart/2009/3/layout/HorizontalOrganizationChart"/>
    <dgm:cxn modelId="{9A07EC75-2F39-4AB7-9D26-4CDC5996AF55}" type="presParOf" srcId="{45687B01-127D-473F-9D31-FE2C5345B617}" destId="{30047B0B-F44C-4586-8003-F3A077FC1C06}" srcOrd="1" destOrd="0" presId="urn:microsoft.com/office/officeart/2009/3/layout/HorizontalOrganizationChart"/>
    <dgm:cxn modelId="{A6D0162D-7AD8-49B0-A304-E8E2C3FA808F}" type="presParOf" srcId="{45687B01-127D-473F-9D31-FE2C5345B617}" destId="{6BD9A699-E41A-4454-91E7-F7524FC128BF}" srcOrd="2" destOrd="0" presId="urn:microsoft.com/office/officeart/2009/3/layout/HorizontalOrganizationChart"/>
    <dgm:cxn modelId="{51EC3773-BD7D-4140-89E5-13C63B789F4A}" type="presParOf" srcId="{EB18BBC7-381F-4669-B396-95F54EB66169}" destId="{B9A7D0BE-5C79-44ED-906B-02A80FE2E649}" srcOrd="2" destOrd="0" presId="urn:microsoft.com/office/officeart/2009/3/layout/HorizontalOrganizationChart"/>
    <dgm:cxn modelId="{8B80D767-172D-4E57-A7C0-3742BF441AA4}" type="presParOf" srcId="{EB18BBC7-381F-4669-B396-95F54EB66169}" destId="{031D89B6-4D0F-43C8-9BA5-A9B6DB3FAB75}" srcOrd="3" destOrd="0" presId="urn:microsoft.com/office/officeart/2009/3/layout/HorizontalOrganizationChart"/>
    <dgm:cxn modelId="{17357658-714A-46F7-9524-9B162B766116}" type="presParOf" srcId="{031D89B6-4D0F-43C8-9BA5-A9B6DB3FAB75}" destId="{01A7317E-FA54-4B03-862F-01CE5EE2F846}" srcOrd="0" destOrd="0" presId="urn:microsoft.com/office/officeart/2009/3/layout/HorizontalOrganizationChart"/>
    <dgm:cxn modelId="{0C26D8F2-1FCE-4FAD-9F20-92BFD1BD9648}" type="presParOf" srcId="{01A7317E-FA54-4B03-862F-01CE5EE2F846}" destId="{12022C2C-8C99-4F23-8797-9D6E4110D024}" srcOrd="0" destOrd="0" presId="urn:microsoft.com/office/officeart/2009/3/layout/HorizontalOrganizationChart"/>
    <dgm:cxn modelId="{A0F3EE14-8528-4205-BCE7-DD7E65257DDC}" type="presParOf" srcId="{01A7317E-FA54-4B03-862F-01CE5EE2F846}" destId="{7182F2FF-B731-4621-94F3-1D5DC019F70C}" srcOrd="1" destOrd="0" presId="urn:microsoft.com/office/officeart/2009/3/layout/HorizontalOrganizationChart"/>
    <dgm:cxn modelId="{081D9EBA-DC9D-45E0-BE8D-86565F8F2223}" type="presParOf" srcId="{031D89B6-4D0F-43C8-9BA5-A9B6DB3FAB75}" destId="{C3D351CE-6321-4F9C-A6DF-ED987556042A}" srcOrd="1" destOrd="0" presId="urn:microsoft.com/office/officeart/2009/3/layout/HorizontalOrganizationChart"/>
    <dgm:cxn modelId="{DD6DDA86-52B5-40D1-9398-8B2A83E6F746}" type="presParOf" srcId="{031D89B6-4D0F-43C8-9BA5-A9B6DB3FAB75}" destId="{52EC3E1D-311B-4C99-B39A-A4DBFD2B833A}" srcOrd="2" destOrd="0" presId="urn:microsoft.com/office/officeart/2009/3/layout/HorizontalOrganizationChart"/>
    <dgm:cxn modelId="{43E4BF1A-7E35-4653-9EE2-19E1834C6368}" type="presParOf" srcId="{458955F0-0BB1-4968-8D0E-C93099AF65D4}" destId="{08614C48-D3F2-4764-8FA7-C2D9B6463352}" srcOrd="2" destOrd="0" presId="urn:microsoft.com/office/officeart/2009/3/layout/HorizontalOrganizationChart"/>
    <dgm:cxn modelId="{5CDC0860-B2E8-49E6-A312-66F3C34DC21F}" type="presParOf" srcId="{3A6784A1-2D4B-42C7-90CF-FEFBE0B7DF41}" destId="{FE4B223B-1A27-4F90-9801-B785D82DB1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991BAD-330A-4CEA-9DED-E724FAD1936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51E2514-86EA-4611-883B-C67B648BA2C0}">
      <dgm:prSet phldrT="[文本]" custT="1"/>
      <dgm:spPr/>
      <dgm:t>
        <a:bodyPr/>
        <a:lstStyle/>
        <a:p>
          <a:r>
            <a:rPr lang="en-CA" altLang="zh-CN" sz="2000" dirty="0">
              <a:latin typeface="微软雅黑" pitchFamily="34" charset="-122"/>
              <a:ea typeface="微软雅黑" pitchFamily="34" charset="-122"/>
            </a:rPr>
            <a:t>Medication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BC670F6B-6196-47C9-B2C0-F77CA556DEA2}" type="par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BAB16484-9994-4917-BAF2-C0417B891D19}" type="sib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5C421195-0BB0-4A39-AD73-08486DD37D13}">
      <dgm:prSet phldrT="[文本]" custT="1"/>
      <dgm:spPr/>
      <dgm:t>
        <a:bodyPr/>
        <a:lstStyle/>
        <a:p>
          <a:pPr algn="l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Initialize Medication and Prescription:</a:t>
          </a:r>
          <a:r>
            <a: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Initialize medication and prescription class details (name, dosage, frequency, quantity, expiration date.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6D05932A-550E-46AE-BB00-A51F98AF8C29}" type="par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C2487D07-D1AB-46D4-BDED-BB4060A0C0E5}" type="sib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4289D568-24CA-49B6-9041-B8C247FA88CF}">
      <dgm:prSet phldrT="[文本]" custT="1"/>
      <dgm:spPr/>
      <dgm:t>
        <a:bodyPr/>
        <a:lstStyle/>
        <a:p>
          <a:pPr algn="l"/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Get medication information: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Show the medication name, dosage 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ect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928F5539-7D0A-4B38-B175-B096F3C70B0F}" type="par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DB48C931-E8B7-4915-A7E4-4802384224C3}" type="sib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2F65A5FC-46C8-48AC-871D-225C6BC4945A}">
      <dgm:prSet phldrT="[文本]" custT="1"/>
      <dgm:spPr/>
      <dgm:t>
        <a:bodyPr/>
        <a:lstStyle/>
        <a:p>
          <a:pPr algn="l">
            <a:buClrTx/>
            <a:buSzTx/>
            <a:buFontTx/>
            <a:buChar char="•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Delete medication information: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Delete the medication information.</a:t>
          </a:r>
          <a:endParaRPr lang="zh-CN" altLang="en-US" sz="1600" dirty="0"/>
        </a:p>
      </dgm:t>
    </dgm:pt>
    <dgm:pt modelId="{F855B908-6721-4C0D-835C-5A9F332D83F7}" type="par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B185B34B-76CA-4A27-98BA-5F7E2F227C7E}" type="sib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602147C4-6839-4662-8C90-F970E073EFE7}" type="pres">
      <dgm:prSet presAssocID="{7E991BAD-330A-4CEA-9DED-E724FAD1936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0CD759-7C49-41E4-BDA3-2E89AD328AB0}" type="pres">
      <dgm:prSet presAssocID="{B51E2514-86EA-4611-883B-C67B648BA2C0}" presName="root1" presStyleCnt="0"/>
      <dgm:spPr/>
    </dgm:pt>
    <dgm:pt modelId="{52212409-BA6D-448E-ACCC-899E6E0A28C8}" type="pres">
      <dgm:prSet presAssocID="{B51E2514-86EA-4611-883B-C67B648BA2C0}" presName="LevelOneTextNode" presStyleLbl="node0" presStyleIdx="0" presStyleCnt="1" custAng="5400000" custScaleX="305305" custScaleY="56476">
        <dgm:presLayoutVars>
          <dgm:chPref val="3"/>
        </dgm:presLayoutVars>
      </dgm:prSet>
      <dgm:spPr/>
    </dgm:pt>
    <dgm:pt modelId="{ED69FDB9-5A1B-4EF6-824E-4CDAE15664EB}" type="pres">
      <dgm:prSet presAssocID="{B51E2514-86EA-4611-883B-C67B648BA2C0}" presName="level2hierChild" presStyleCnt="0"/>
      <dgm:spPr/>
    </dgm:pt>
    <dgm:pt modelId="{C453891C-E91E-479C-B71E-01EBE67F9833}" type="pres">
      <dgm:prSet presAssocID="{6D05932A-550E-46AE-BB00-A51F98AF8C29}" presName="conn2-1" presStyleLbl="parChTrans1D2" presStyleIdx="0" presStyleCnt="3"/>
      <dgm:spPr/>
    </dgm:pt>
    <dgm:pt modelId="{B55047C3-8F32-4C26-8F62-9C76E2F26203}" type="pres">
      <dgm:prSet presAssocID="{6D05932A-550E-46AE-BB00-A51F98AF8C29}" presName="connTx" presStyleLbl="parChTrans1D2" presStyleIdx="0" presStyleCnt="3"/>
      <dgm:spPr/>
    </dgm:pt>
    <dgm:pt modelId="{9B64D391-5643-43A5-BD04-C8A19050DEC1}" type="pres">
      <dgm:prSet presAssocID="{5C421195-0BB0-4A39-AD73-08486DD37D13}" presName="root2" presStyleCnt="0"/>
      <dgm:spPr/>
    </dgm:pt>
    <dgm:pt modelId="{402DBE37-3591-48A9-A6D6-743BB2296DAF}" type="pres">
      <dgm:prSet presAssocID="{5C421195-0BB0-4A39-AD73-08486DD37D13}" presName="LevelTwoTextNode" presStyleLbl="node2" presStyleIdx="0" presStyleCnt="3" custScaleX="393762" custScaleY="119644">
        <dgm:presLayoutVars>
          <dgm:chPref val="3"/>
        </dgm:presLayoutVars>
      </dgm:prSet>
      <dgm:spPr/>
    </dgm:pt>
    <dgm:pt modelId="{103AC402-D0A0-4AB0-97C6-0FB15C286303}" type="pres">
      <dgm:prSet presAssocID="{5C421195-0BB0-4A39-AD73-08486DD37D13}" presName="level3hierChild" presStyleCnt="0"/>
      <dgm:spPr/>
    </dgm:pt>
    <dgm:pt modelId="{3F5F32B8-887F-486F-8F5D-0234C50C3E93}" type="pres">
      <dgm:prSet presAssocID="{928F5539-7D0A-4B38-B175-B096F3C70B0F}" presName="conn2-1" presStyleLbl="parChTrans1D2" presStyleIdx="1" presStyleCnt="3"/>
      <dgm:spPr/>
    </dgm:pt>
    <dgm:pt modelId="{25C5630E-7F9E-4D5B-9B29-9851286CFCCC}" type="pres">
      <dgm:prSet presAssocID="{928F5539-7D0A-4B38-B175-B096F3C70B0F}" presName="connTx" presStyleLbl="parChTrans1D2" presStyleIdx="1" presStyleCnt="3"/>
      <dgm:spPr/>
    </dgm:pt>
    <dgm:pt modelId="{89851D4E-3B5C-4E50-90A7-0A9C085E5F9E}" type="pres">
      <dgm:prSet presAssocID="{4289D568-24CA-49B6-9041-B8C247FA88CF}" presName="root2" presStyleCnt="0"/>
      <dgm:spPr/>
    </dgm:pt>
    <dgm:pt modelId="{000DF3E3-436F-499B-8B1C-8C26BB58AB62}" type="pres">
      <dgm:prSet presAssocID="{4289D568-24CA-49B6-9041-B8C247FA88CF}" presName="LevelTwoTextNode" presStyleLbl="node2" presStyleIdx="1" presStyleCnt="3" custScaleX="393762" custScaleY="119644">
        <dgm:presLayoutVars>
          <dgm:chPref val="3"/>
        </dgm:presLayoutVars>
      </dgm:prSet>
      <dgm:spPr/>
    </dgm:pt>
    <dgm:pt modelId="{CAD2E4CE-C8C9-4550-949D-AD3D7383D993}" type="pres">
      <dgm:prSet presAssocID="{4289D568-24CA-49B6-9041-B8C247FA88CF}" presName="level3hierChild" presStyleCnt="0"/>
      <dgm:spPr/>
    </dgm:pt>
    <dgm:pt modelId="{FB1992DC-F790-40C2-B1BA-A6D5486D6B4B}" type="pres">
      <dgm:prSet presAssocID="{F855B908-6721-4C0D-835C-5A9F332D83F7}" presName="conn2-1" presStyleLbl="parChTrans1D2" presStyleIdx="2" presStyleCnt="3"/>
      <dgm:spPr/>
    </dgm:pt>
    <dgm:pt modelId="{8C68CB72-2040-4E7A-8E1F-A7FCE944C626}" type="pres">
      <dgm:prSet presAssocID="{F855B908-6721-4C0D-835C-5A9F332D83F7}" presName="connTx" presStyleLbl="parChTrans1D2" presStyleIdx="2" presStyleCnt="3"/>
      <dgm:spPr/>
    </dgm:pt>
    <dgm:pt modelId="{91314581-7602-479E-BBF8-43BDB3C342D4}" type="pres">
      <dgm:prSet presAssocID="{2F65A5FC-46C8-48AC-871D-225C6BC4945A}" presName="root2" presStyleCnt="0"/>
      <dgm:spPr/>
    </dgm:pt>
    <dgm:pt modelId="{ED16FCFA-918B-4EAD-A3AC-18C5CC929473}" type="pres">
      <dgm:prSet presAssocID="{2F65A5FC-46C8-48AC-871D-225C6BC4945A}" presName="LevelTwoTextNode" presStyleLbl="node2" presStyleIdx="2" presStyleCnt="3" custScaleX="393762" custScaleY="119644" custLinFactNeighborX="1852" custLinFactNeighborY="-2233">
        <dgm:presLayoutVars>
          <dgm:chPref val="3"/>
        </dgm:presLayoutVars>
      </dgm:prSet>
      <dgm:spPr/>
    </dgm:pt>
    <dgm:pt modelId="{D9191F5E-9CC5-4318-B229-AD602214736E}" type="pres">
      <dgm:prSet presAssocID="{2F65A5FC-46C8-48AC-871D-225C6BC4945A}" presName="level3hierChild" presStyleCnt="0"/>
      <dgm:spPr/>
    </dgm:pt>
  </dgm:ptLst>
  <dgm:cxnLst>
    <dgm:cxn modelId="{EFB73E00-34F4-49E7-AB73-22F797A1E17D}" srcId="{B51E2514-86EA-4611-883B-C67B648BA2C0}" destId="{4289D568-24CA-49B6-9041-B8C247FA88CF}" srcOrd="1" destOrd="0" parTransId="{928F5539-7D0A-4B38-B175-B096F3C70B0F}" sibTransId="{DB48C931-E8B7-4915-A7E4-4802384224C3}"/>
    <dgm:cxn modelId="{3132B701-D588-4AD5-BAA6-EBD4123D3F8A}" type="presOf" srcId="{2F65A5FC-46C8-48AC-871D-225C6BC4945A}" destId="{ED16FCFA-918B-4EAD-A3AC-18C5CC929473}" srcOrd="0" destOrd="0" presId="urn:microsoft.com/office/officeart/2008/layout/HorizontalMultiLevelHierarchy"/>
    <dgm:cxn modelId="{02589629-DC32-4242-8BEF-D948350E34A4}" srcId="{7E991BAD-330A-4CEA-9DED-E724FAD19368}" destId="{B51E2514-86EA-4611-883B-C67B648BA2C0}" srcOrd="0" destOrd="0" parTransId="{BC670F6B-6196-47C9-B2C0-F77CA556DEA2}" sibTransId="{BAB16484-9994-4917-BAF2-C0417B891D19}"/>
    <dgm:cxn modelId="{44CD9D2C-2759-443F-9146-888DFBC7C8E1}" type="presOf" srcId="{5C421195-0BB0-4A39-AD73-08486DD37D13}" destId="{402DBE37-3591-48A9-A6D6-743BB2296DAF}" srcOrd="0" destOrd="0" presId="urn:microsoft.com/office/officeart/2008/layout/HorizontalMultiLevelHierarchy"/>
    <dgm:cxn modelId="{BB3DE85E-5418-4F4E-AFA1-80C871928EA1}" type="presOf" srcId="{B51E2514-86EA-4611-883B-C67B648BA2C0}" destId="{52212409-BA6D-448E-ACCC-899E6E0A28C8}" srcOrd="0" destOrd="0" presId="urn:microsoft.com/office/officeart/2008/layout/HorizontalMultiLevelHierarchy"/>
    <dgm:cxn modelId="{C367CB43-BA98-40D2-9E0D-D5C6F9B6621A}" type="presOf" srcId="{6D05932A-550E-46AE-BB00-A51F98AF8C29}" destId="{B55047C3-8F32-4C26-8F62-9C76E2F26203}" srcOrd="1" destOrd="0" presId="urn:microsoft.com/office/officeart/2008/layout/HorizontalMultiLevelHierarchy"/>
    <dgm:cxn modelId="{38357847-CD52-4770-BFAA-55EC3B32590E}" srcId="{B51E2514-86EA-4611-883B-C67B648BA2C0}" destId="{5C421195-0BB0-4A39-AD73-08486DD37D13}" srcOrd="0" destOrd="0" parTransId="{6D05932A-550E-46AE-BB00-A51F98AF8C29}" sibTransId="{C2487D07-D1AB-46D4-BDED-BB4060A0C0E5}"/>
    <dgm:cxn modelId="{C6326949-A3B9-48D5-A8A4-30C7C5634177}" srcId="{B51E2514-86EA-4611-883B-C67B648BA2C0}" destId="{2F65A5FC-46C8-48AC-871D-225C6BC4945A}" srcOrd="2" destOrd="0" parTransId="{F855B908-6721-4C0D-835C-5A9F332D83F7}" sibTransId="{B185B34B-76CA-4A27-98BA-5F7E2F227C7E}"/>
    <dgm:cxn modelId="{B560189E-C286-40EA-BF1F-AE0728AE0621}" type="presOf" srcId="{4289D568-24CA-49B6-9041-B8C247FA88CF}" destId="{000DF3E3-436F-499B-8B1C-8C26BB58AB62}" srcOrd="0" destOrd="0" presId="urn:microsoft.com/office/officeart/2008/layout/HorizontalMultiLevelHierarchy"/>
    <dgm:cxn modelId="{EE8ACCA8-963F-4210-8213-F46485EC1985}" type="presOf" srcId="{928F5539-7D0A-4B38-B175-B096F3C70B0F}" destId="{3F5F32B8-887F-486F-8F5D-0234C50C3E93}" srcOrd="0" destOrd="0" presId="urn:microsoft.com/office/officeart/2008/layout/HorizontalMultiLevelHierarchy"/>
    <dgm:cxn modelId="{168790A9-5BB6-425F-B5D4-E45BE1948395}" type="presOf" srcId="{6D05932A-550E-46AE-BB00-A51F98AF8C29}" destId="{C453891C-E91E-479C-B71E-01EBE67F9833}" srcOrd="0" destOrd="0" presId="urn:microsoft.com/office/officeart/2008/layout/HorizontalMultiLevelHierarchy"/>
    <dgm:cxn modelId="{E12923C8-D57E-49A2-9F12-7AF81FB31177}" type="presOf" srcId="{928F5539-7D0A-4B38-B175-B096F3C70B0F}" destId="{25C5630E-7F9E-4D5B-9B29-9851286CFCCC}" srcOrd="1" destOrd="0" presId="urn:microsoft.com/office/officeart/2008/layout/HorizontalMultiLevelHierarchy"/>
    <dgm:cxn modelId="{D726CCD1-D8A5-4578-85FE-E69D2D241889}" type="presOf" srcId="{F855B908-6721-4C0D-835C-5A9F332D83F7}" destId="{8C68CB72-2040-4E7A-8E1F-A7FCE944C626}" srcOrd="1" destOrd="0" presId="urn:microsoft.com/office/officeart/2008/layout/HorizontalMultiLevelHierarchy"/>
    <dgm:cxn modelId="{D1AF36DC-093B-41A1-8398-B06C84083F6A}" type="presOf" srcId="{F855B908-6721-4C0D-835C-5A9F332D83F7}" destId="{FB1992DC-F790-40C2-B1BA-A6D5486D6B4B}" srcOrd="0" destOrd="0" presId="urn:microsoft.com/office/officeart/2008/layout/HorizontalMultiLevelHierarchy"/>
    <dgm:cxn modelId="{8AF642E9-8FD9-43F6-83F5-07AEB68AD9A7}" type="presOf" srcId="{7E991BAD-330A-4CEA-9DED-E724FAD19368}" destId="{602147C4-6839-4662-8C90-F970E073EFE7}" srcOrd="0" destOrd="0" presId="urn:microsoft.com/office/officeart/2008/layout/HorizontalMultiLevelHierarchy"/>
    <dgm:cxn modelId="{7FC4C5F4-27D4-49C1-B416-0196EB876A32}" type="presParOf" srcId="{602147C4-6839-4662-8C90-F970E073EFE7}" destId="{DA0CD759-7C49-41E4-BDA3-2E89AD328AB0}" srcOrd="0" destOrd="0" presId="urn:microsoft.com/office/officeart/2008/layout/HorizontalMultiLevelHierarchy"/>
    <dgm:cxn modelId="{4B6CA872-B96F-4BD1-B67F-55C668889D13}" type="presParOf" srcId="{DA0CD759-7C49-41E4-BDA3-2E89AD328AB0}" destId="{52212409-BA6D-448E-ACCC-899E6E0A28C8}" srcOrd="0" destOrd="0" presId="urn:microsoft.com/office/officeart/2008/layout/HorizontalMultiLevelHierarchy"/>
    <dgm:cxn modelId="{D43E485E-91B4-4496-86FB-62D71FBF5400}" type="presParOf" srcId="{DA0CD759-7C49-41E4-BDA3-2E89AD328AB0}" destId="{ED69FDB9-5A1B-4EF6-824E-4CDAE15664EB}" srcOrd="1" destOrd="0" presId="urn:microsoft.com/office/officeart/2008/layout/HorizontalMultiLevelHierarchy"/>
    <dgm:cxn modelId="{069DAC1E-ADF5-4E6E-8EBD-D58A9ABCF69D}" type="presParOf" srcId="{ED69FDB9-5A1B-4EF6-824E-4CDAE15664EB}" destId="{C453891C-E91E-479C-B71E-01EBE67F9833}" srcOrd="0" destOrd="0" presId="urn:microsoft.com/office/officeart/2008/layout/HorizontalMultiLevelHierarchy"/>
    <dgm:cxn modelId="{7D54DF58-17BD-454E-AFB1-3DC1A48DE50A}" type="presParOf" srcId="{C453891C-E91E-479C-B71E-01EBE67F9833}" destId="{B55047C3-8F32-4C26-8F62-9C76E2F26203}" srcOrd="0" destOrd="0" presId="urn:microsoft.com/office/officeart/2008/layout/HorizontalMultiLevelHierarchy"/>
    <dgm:cxn modelId="{7EB1CF29-68A0-414F-8EFF-5AB5FAD0ED5C}" type="presParOf" srcId="{ED69FDB9-5A1B-4EF6-824E-4CDAE15664EB}" destId="{9B64D391-5643-43A5-BD04-C8A19050DEC1}" srcOrd="1" destOrd="0" presId="urn:microsoft.com/office/officeart/2008/layout/HorizontalMultiLevelHierarchy"/>
    <dgm:cxn modelId="{15429636-60BD-4C25-AABC-AA40EA7177CB}" type="presParOf" srcId="{9B64D391-5643-43A5-BD04-C8A19050DEC1}" destId="{402DBE37-3591-48A9-A6D6-743BB2296DAF}" srcOrd="0" destOrd="0" presId="urn:microsoft.com/office/officeart/2008/layout/HorizontalMultiLevelHierarchy"/>
    <dgm:cxn modelId="{9E2068CB-FDA1-4568-BBD5-81D1DD0223AA}" type="presParOf" srcId="{9B64D391-5643-43A5-BD04-C8A19050DEC1}" destId="{103AC402-D0A0-4AB0-97C6-0FB15C286303}" srcOrd="1" destOrd="0" presId="urn:microsoft.com/office/officeart/2008/layout/HorizontalMultiLevelHierarchy"/>
    <dgm:cxn modelId="{F2E2A299-265F-4EB5-83FF-9A5074698750}" type="presParOf" srcId="{ED69FDB9-5A1B-4EF6-824E-4CDAE15664EB}" destId="{3F5F32B8-887F-486F-8F5D-0234C50C3E93}" srcOrd="2" destOrd="0" presId="urn:microsoft.com/office/officeart/2008/layout/HorizontalMultiLevelHierarchy"/>
    <dgm:cxn modelId="{0EA9E0C3-235B-4171-BE63-C0841FB55578}" type="presParOf" srcId="{3F5F32B8-887F-486F-8F5D-0234C50C3E93}" destId="{25C5630E-7F9E-4D5B-9B29-9851286CFCCC}" srcOrd="0" destOrd="0" presId="urn:microsoft.com/office/officeart/2008/layout/HorizontalMultiLevelHierarchy"/>
    <dgm:cxn modelId="{7F446B56-6C59-4325-B91E-CA51C91BBEBF}" type="presParOf" srcId="{ED69FDB9-5A1B-4EF6-824E-4CDAE15664EB}" destId="{89851D4E-3B5C-4E50-90A7-0A9C085E5F9E}" srcOrd="3" destOrd="0" presId="urn:microsoft.com/office/officeart/2008/layout/HorizontalMultiLevelHierarchy"/>
    <dgm:cxn modelId="{C327A377-1D3A-497C-923C-EB60BEC9A2DD}" type="presParOf" srcId="{89851D4E-3B5C-4E50-90A7-0A9C085E5F9E}" destId="{000DF3E3-436F-499B-8B1C-8C26BB58AB62}" srcOrd="0" destOrd="0" presId="urn:microsoft.com/office/officeart/2008/layout/HorizontalMultiLevelHierarchy"/>
    <dgm:cxn modelId="{72341943-9EE4-48A0-8927-5D0E55858813}" type="presParOf" srcId="{89851D4E-3B5C-4E50-90A7-0A9C085E5F9E}" destId="{CAD2E4CE-C8C9-4550-949D-AD3D7383D993}" srcOrd="1" destOrd="0" presId="urn:microsoft.com/office/officeart/2008/layout/HorizontalMultiLevelHierarchy"/>
    <dgm:cxn modelId="{DE6E6044-03DA-4019-85C0-A883E7560EC3}" type="presParOf" srcId="{ED69FDB9-5A1B-4EF6-824E-4CDAE15664EB}" destId="{FB1992DC-F790-40C2-B1BA-A6D5486D6B4B}" srcOrd="4" destOrd="0" presId="urn:microsoft.com/office/officeart/2008/layout/HorizontalMultiLevelHierarchy"/>
    <dgm:cxn modelId="{83FCAC92-D703-4DEF-A2E2-CE80631740D9}" type="presParOf" srcId="{FB1992DC-F790-40C2-B1BA-A6D5486D6B4B}" destId="{8C68CB72-2040-4E7A-8E1F-A7FCE944C626}" srcOrd="0" destOrd="0" presId="urn:microsoft.com/office/officeart/2008/layout/HorizontalMultiLevelHierarchy"/>
    <dgm:cxn modelId="{ADBFB112-E4CD-49D9-BEB3-907440B7D7F7}" type="presParOf" srcId="{ED69FDB9-5A1B-4EF6-824E-4CDAE15664EB}" destId="{91314581-7602-479E-BBF8-43BDB3C342D4}" srcOrd="5" destOrd="0" presId="urn:microsoft.com/office/officeart/2008/layout/HorizontalMultiLevelHierarchy"/>
    <dgm:cxn modelId="{61B9D676-DA55-4971-A9D0-AFD2741D5471}" type="presParOf" srcId="{91314581-7602-479E-BBF8-43BDB3C342D4}" destId="{ED16FCFA-918B-4EAD-A3AC-18C5CC929473}" srcOrd="0" destOrd="0" presId="urn:microsoft.com/office/officeart/2008/layout/HorizontalMultiLevelHierarchy"/>
    <dgm:cxn modelId="{ED4D5C3F-75E1-493C-8690-B9ED5BA12756}" type="presParOf" srcId="{91314581-7602-479E-BBF8-43BDB3C342D4}" destId="{D9191F5E-9CC5-4318-B229-AD60221473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991BAD-330A-4CEA-9DED-E724FAD1936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51E2514-86EA-4611-883B-C67B648BA2C0}">
      <dgm:prSet phldrT="[文本]" custT="1"/>
      <dgm:spPr/>
      <dgm:t>
        <a:bodyPr/>
        <a:lstStyle/>
        <a:p>
          <a:r>
            <a:rPr lang="en-CA" altLang="zh-CN" sz="2000" dirty="0">
              <a:latin typeface="微软雅黑" pitchFamily="34" charset="-122"/>
              <a:ea typeface="微软雅黑" pitchFamily="34" charset="-122"/>
            </a:rPr>
            <a:t>Inventory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BC670F6B-6196-47C9-B2C0-F77CA556DEA2}" type="par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BAB16484-9994-4917-BAF2-C0417B891D19}" type="sib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5C421195-0BB0-4A39-AD73-08486DD37D13}">
      <dgm:prSet phldrT="[文本]" custT="1"/>
      <dgm:spPr/>
      <dgm:t>
        <a:bodyPr/>
        <a:lstStyle/>
        <a:p>
          <a:pPr algn="l"/>
          <a:r>
            <a:rPr lang="en-CA" sz="1600" b="1" dirty="0"/>
            <a:t>Add medication Information:</a:t>
          </a:r>
          <a:r>
            <a:rPr lang="en-CA" sz="1600" dirty="0"/>
            <a:t> Input the medication name and quantity.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D05932A-550E-46AE-BB00-A51F98AF8C29}" type="par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C2487D07-D1AB-46D4-BDED-BB4060A0C0E5}" type="sib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4289D568-24CA-49B6-9041-B8C247FA88CF}">
      <dgm:prSet phldrT="[文本]" custT="1"/>
      <dgm:spPr/>
      <dgm:t>
        <a:bodyPr/>
        <a:lstStyle/>
        <a:p>
          <a:pPr algn="l"/>
          <a:r>
            <a:rPr lang="en-CA" sz="1600" b="1" dirty="0"/>
            <a:t>Update medication stock:</a:t>
          </a:r>
          <a:r>
            <a:rPr lang="en-CA" sz="1600" dirty="0"/>
            <a:t> Update the quantity and stock of specific medication.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928F5539-7D0A-4B38-B175-B096F3C70B0F}" type="par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DB48C931-E8B7-4915-A7E4-4802384224C3}" type="sib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2F65A5FC-46C8-48AC-871D-225C6BC4945A}">
      <dgm:prSet phldrT="[文本]" custT="1"/>
      <dgm:spPr/>
      <dgm:t>
        <a:bodyPr/>
        <a:lstStyle/>
        <a:p>
          <a:pPr algn="l">
            <a:buClrTx/>
            <a:buSzTx/>
            <a:buFontTx/>
            <a:buChar char="•"/>
          </a:pPr>
          <a:endParaRPr lang="en-CA" sz="1600" b="1" dirty="0"/>
        </a:p>
        <a:p>
          <a:pPr algn="l">
            <a:buClrTx/>
            <a:buSzTx/>
            <a:buFontTx/>
            <a:buChar char="•"/>
          </a:pPr>
          <a:r>
            <a:rPr lang="en-CA" sz="1600" b="1" dirty="0"/>
            <a:t>Generate medication report:</a:t>
          </a:r>
          <a:r>
            <a:rPr lang="en-CA" sz="1600" dirty="0"/>
            <a:t> showing the medication information for stock and prescription.</a:t>
          </a:r>
        </a:p>
        <a:p>
          <a:pPr algn="l">
            <a:buClrTx/>
            <a:buSzTx/>
            <a:buFontTx/>
            <a:buChar char="•"/>
          </a:pPr>
          <a:endParaRPr lang="zh-CN" altLang="en-US" sz="1600" dirty="0"/>
        </a:p>
      </dgm:t>
    </dgm:pt>
    <dgm:pt modelId="{F855B908-6721-4C0D-835C-5A9F332D83F7}" type="par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B185B34B-76CA-4A27-98BA-5F7E2F227C7E}" type="sib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602147C4-6839-4662-8C90-F970E073EFE7}" type="pres">
      <dgm:prSet presAssocID="{7E991BAD-330A-4CEA-9DED-E724FAD1936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0CD759-7C49-41E4-BDA3-2E89AD328AB0}" type="pres">
      <dgm:prSet presAssocID="{B51E2514-86EA-4611-883B-C67B648BA2C0}" presName="root1" presStyleCnt="0"/>
      <dgm:spPr/>
    </dgm:pt>
    <dgm:pt modelId="{52212409-BA6D-448E-ACCC-899E6E0A28C8}" type="pres">
      <dgm:prSet presAssocID="{B51E2514-86EA-4611-883B-C67B648BA2C0}" presName="LevelOneTextNode" presStyleLbl="node0" presStyleIdx="0" presStyleCnt="1" custAng="5400000" custScaleX="305305" custScaleY="56476">
        <dgm:presLayoutVars>
          <dgm:chPref val="3"/>
        </dgm:presLayoutVars>
      </dgm:prSet>
      <dgm:spPr/>
    </dgm:pt>
    <dgm:pt modelId="{ED69FDB9-5A1B-4EF6-824E-4CDAE15664EB}" type="pres">
      <dgm:prSet presAssocID="{B51E2514-86EA-4611-883B-C67B648BA2C0}" presName="level2hierChild" presStyleCnt="0"/>
      <dgm:spPr/>
    </dgm:pt>
    <dgm:pt modelId="{C453891C-E91E-479C-B71E-01EBE67F9833}" type="pres">
      <dgm:prSet presAssocID="{6D05932A-550E-46AE-BB00-A51F98AF8C29}" presName="conn2-1" presStyleLbl="parChTrans1D2" presStyleIdx="0" presStyleCnt="3"/>
      <dgm:spPr/>
    </dgm:pt>
    <dgm:pt modelId="{B55047C3-8F32-4C26-8F62-9C76E2F26203}" type="pres">
      <dgm:prSet presAssocID="{6D05932A-550E-46AE-BB00-A51F98AF8C29}" presName="connTx" presStyleLbl="parChTrans1D2" presStyleIdx="0" presStyleCnt="3"/>
      <dgm:spPr/>
    </dgm:pt>
    <dgm:pt modelId="{9B64D391-5643-43A5-BD04-C8A19050DEC1}" type="pres">
      <dgm:prSet presAssocID="{5C421195-0BB0-4A39-AD73-08486DD37D13}" presName="root2" presStyleCnt="0"/>
      <dgm:spPr/>
    </dgm:pt>
    <dgm:pt modelId="{402DBE37-3591-48A9-A6D6-743BB2296DAF}" type="pres">
      <dgm:prSet presAssocID="{5C421195-0BB0-4A39-AD73-08486DD37D13}" presName="LevelTwoTextNode" presStyleLbl="node2" presStyleIdx="0" presStyleCnt="3" custScaleX="393762" custScaleY="119644">
        <dgm:presLayoutVars>
          <dgm:chPref val="3"/>
        </dgm:presLayoutVars>
      </dgm:prSet>
      <dgm:spPr/>
    </dgm:pt>
    <dgm:pt modelId="{103AC402-D0A0-4AB0-97C6-0FB15C286303}" type="pres">
      <dgm:prSet presAssocID="{5C421195-0BB0-4A39-AD73-08486DD37D13}" presName="level3hierChild" presStyleCnt="0"/>
      <dgm:spPr/>
    </dgm:pt>
    <dgm:pt modelId="{3F5F32B8-887F-486F-8F5D-0234C50C3E93}" type="pres">
      <dgm:prSet presAssocID="{928F5539-7D0A-4B38-B175-B096F3C70B0F}" presName="conn2-1" presStyleLbl="parChTrans1D2" presStyleIdx="1" presStyleCnt="3"/>
      <dgm:spPr/>
    </dgm:pt>
    <dgm:pt modelId="{25C5630E-7F9E-4D5B-9B29-9851286CFCCC}" type="pres">
      <dgm:prSet presAssocID="{928F5539-7D0A-4B38-B175-B096F3C70B0F}" presName="connTx" presStyleLbl="parChTrans1D2" presStyleIdx="1" presStyleCnt="3"/>
      <dgm:spPr/>
    </dgm:pt>
    <dgm:pt modelId="{89851D4E-3B5C-4E50-90A7-0A9C085E5F9E}" type="pres">
      <dgm:prSet presAssocID="{4289D568-24CA-49B6-9041-B8C247FA88CF}" presName="root2" presStyleCnt="0"/>
      <dgm:spPr/>
    </dgm:pt>
    <dgm:pt modelId="{000DF3E3-436F-499B-8B1C-8C26BB58AB62}" type="pres">
      <dgm:prSet presAssocID="{4289D568-24CA-49B6-9041-B8C247FA88CF}" presName="LevelTwoTextNode" presStyleLbl="node2" presStyleIdx="1" presStyleCnt="3" custScaleX="393762" custScaleY="119644">
        <dgm:presLayoutVars>
          <dgm:chPref val="3"/>
        </dgm:presLayoutVars>
      </dgm:prSet>
      <dgm:spPr/>
    </dgm:pt>
    <dgm:pt modelId="{CAD2E4CE-C8C9-4550-949D-AD3D7383D993}" type="pres">
      <dgm:prSet presAssocID="{4289D568-24CA-49B6-9041-B8C247FA88CF}" presName="level3hierChild" presStyleCnt="0"/>
      <dgm:spPr/>
    </dgm:pt>
    <dgm:pt modelId="{FB1992DC-F790-40C2-B1BA-A6D5486D6B4B}" type="pres">
      <dgm:prSet presAssocID="{F855B908-6721-4C0D-835C-5A9F332D83F7}" presName="conn2-1" presStyleLbl="parChTrans1D2" presStyleIdx="2" presStyleCnt="3"/>
      <dgm:spPr/>
    </dgm:pt>
    <dgm:pt modelId="{8C68CB72-2040-4E7A-8E1F-A7FCE944C626}" type="pres">
      <dgm:prSet presAssocID="{F855B908-6721-4C0D-835C-5A9F332D83F7}" presName="connTx" presStyleLbl="parChTrans1D2" presStyleIdx="2" presStyleCnt="3"/>
      <dgm:spPr/>
    </dgm:pt>
    <dgm:pt modelId="{91314581-7602-479E-BBF8-43BDB3C342D4}" type="pres">
      <dgm:prSet presAssocID="{2F65A5FC-46C8-48AC-871D-225C6BC4945A}" presName="root2" presStyleCnt="0"/>
      <dgm:spPr/>
    </dgm:pt>
    <dgm:pt modelId="{ED16FCFA-918B-4EAD-A3AC-18C5CC929473}" type="pres">
      <dgm:prSet presAssocID="{2F65A5FC-46C8-48AC-871D-225C6BC4945A}" presName="LevelTwoTextNode" presStyleLbl="node2" presStyleIdx="2" presStyleCnt="3" custScaleX="393762" custScaleY="119644" custLinFactNeighborX="1852" custLinFactNeighborY="-2233">
        <dgm:presLayoutVars>
          <dgm:chPref val="3"/>
        </dgm:presLayoutVars>
      </dgm:prSet>
      <dgm:spPr/>
    </dgm:pt>
    <dgm:pt modelId="{D9191F5E-9CC5-4318-B229-AD602214736E}" type="pres">
      <dgm:prSet presAssocID="{2F65A5FC-46C8-48AC-871D-225C6BC4945A}" presName="level3hierChild" presStyleCnt="0"/>
      <dgm:spPr/>
    </dgm:pt>
  </dgm:ptLst>
  <dgm:cxnLst>
    <dgm:cxn modelId="{EFB73E00-34F4-49E7-AB73-22F797A1E17D}" srcId="{B51E2514-86EA-4611-883B-C67B648BA2C0}" destId="{4289D568-24CA-49B6-9041-B8C247FA88CF}" srcOrd="1" destOrd="0" parTransId="{928F5539-7D0A-4B38-B175-B096F3C70B0F}" sibTransId="{DB48C931-E8B7-4915-A7E4-4802384224C3}"/>
    <dgm:cxn modelId="{3132B701-D588-4AD5-BAA6-EBD4123D3F8A}" type="presOf" srcId="{2F65A5FC-46C8-48AC-871D-225C6BC4945A}" destId="{ED16FCFA-918B-4EAD-A3AC-18C5CC929473}" srcOrd="0" destOrd="0" presId="urn:microsoft.com/office/officeart/2008/layout/HorizontalMultiLevelHierarchy"/>
    <dgm:cxn modelId="{02589629-DC32-4242-8BEF-D948350E34A4}" srcId="{7E991BAD-330A-4CEA-9DED-E724FAD19368}" destId="{B51E2514-86EA-4611-883B-C67B648BA2C0}" srcOrd="0" destOrd="0" parTransId="{BC670F6B-6196-47C9-B2C0-F77CA556DEA2}" sibTransId="{BAB16484-9994-4917-BAF2-C0417B891D19}"/>
    <dgm:cxn modelId="{44CD9D2C-2759-443F-9146-888DFBC7C8E1}" type="presOf" srcId="{5C421195-0BB0-4A39-AD73-08486DD37D13}" destId="{402DBE37-3591-48A9-A6D6-743BB2296DAF}" srcOrd="0" destOrd="0" presId="urn:microsoft.com/office/officeart/2008/layout/HorizontalMultiLevelHierarchy"/>
    <dgm:cxn modelId="{BB3DE85E-5418-4F4E-AFA1-80C871928EA1}" type="presOf" srcId="{B51E2514-86EA-4611-883B-C67B648BA2C0}" destId="{52212409-BA6D-448E-ACCC-899E6E0A28C8}" srcOrd="0" destOrd="0" presId="urn:microsoft.com/office/officeart/2008/layout/HorizontalMultiLevelHierarchy"/>
    <dgm:cxn modelId="{C367CB43-BA98-40D2-9E0D-D5C6F9B6621A}" type="presOf" srcId="{6D05932A-550E-46AE-BB00-A51F98AF8C29}" destId="{B55047C3-8F32-4C26-8F62-9C76E2F26203}" srcOrd="1" destOrd="0" presId="urn:microsoft.com/office/officeart/2008/layout/HorizontalMultiLevelHierarchy"/>
    <dgm:cxn modelId="{38357847-CD52-4770-BFAA-55EC3B32590E}" srcId="{B51E2514-86EA-4611-883B-C67B648BA2C0}" destId="{5C421195-0BB0-4A39-AD73-08486DD37D13}" srcOrd="0" destOrd="0" parTransId="{6D05932A-550E-46AE-BB00-A51F98AF8C29}" sibTransId="{C2487D07-D1AB-46D4-BDED-BB4060A0C0E5}"/>
    <dgm:cxn modelId="{C6326949-A3B9-48D5-A8A4-30C7C5634177}" srcId="{B51E2514-86EA-4611-883B-C67B648BA2C0}" destId="{2F65A5FC-46C8-48AC-871D-225C6BC4945A}" srcOrd="2" destOrd="0" parTransId="{F855B908-6721-4C0D-835C-5A9F332D83F7}" sibTransId="{B185B34B-76CA-4A27-98BA-5F7E2F227C7E}"/>
    <dgm:cxn modelId="{B560189E-C286-40EA-BF1F-AE0728AE0621}" type="presOf" srcId="{4289D568-24CA-49B6-9041-B8C247FA88CF}" destId="{000DF3E3-436F-499B-8B1C-8C26BB58AB62}" srcOrd="0" destOrd="0" presId="urn:microsoft.com/office/officeart/2008/layout/HorizontalMultiLevelHierarchy"/>
    <dgm:cxn modelId="{EE8ACCA8-963F-4210-8213-F46485EC1985}" type="presOf" srcId="{928F5539-7D0A-4B38-B175-B096F3C70B0F}" destId="{3F5F32B8-887F-486F-8F5D-0234C50C3E93}" srcOrd="0" destOrd="0" presId="urn:microsoft.com/office/officeart/2008/layout/HorizontalMultiLevelHierarchy"/>
    <dgm:cxn modelId="{168790A9-5BB6-425F-B5D4-E45BE1948395}" type="presOf" srcId="{6D05932A-550E-46AE-BB00-A51F98AF8C29}" destId="{C453891C-E91E-479C-B71E-01EBE67F9833}" srcOrd="0" destOrd="0" presId="urn:microsoft.com/office/officeart/2008/layout/HorizontalMultiLevelHierarchy"/>
    <dgm:cxn modelId="{E12923C8-D57E-49A2-9F12-7AF81FB31177}" type="presOf" srcId="{928F5539-7D0A-4B38-B175-B096F3C70B0F}" destId="{25C5630E-7F9E-4D5B-9B29-9851286CFCCC}" srcOrd="1" destOrd="0" presId="urn:microsoft.com/office/officeart/2008/layout/HorizontalMultiLevelHierarchy"/>
    <dgm:cxn modelId="{D726CCD1-D8A5-4578-85FE-E69D2D241889}" type="presOf" srcId="{F855B908-6721-4C0D-835C-5A9F332D83F7}" destId="{8C68CB72-2040-4E7A-8E1F-A7FCE944C626}" srcOrd="1" destOrd="0" presId="urn:microsoft.com/office/officeart/2008/layout/HorizontalMultiLevelHierarchy"/>
    <dgm:cxn modelId="{D1AF36DC-093B-41A1-8398-B06C84083F6A}" type="presOf" srcId="{F855B908-6721-4C0D-835C-5A9F332D83F7}" destId="{FB1992DC-F790-40C2-B1BA-A6D5486D6B4B}" srcOrd="0" destOrd="0" presId="urn:microsoft.com/office/officeart/2008/layout/HorizontalMultiLevelHierarchy"/>
    <dgm:cxn modelId="{8AF642E9-8FD9-43F6-83F5-07AEB68AD9A7}" type="presOf" srcId="{7E991BAD-330A-4CEA-9DED-E724FAD19368}" destId="{602147C4-6839-4662-8C90-F970E073EFE7}" srcOrd="0" destOrd="0" presId="urn:microsoft.com/office/officeart/2008/layout/HorizontalMultiLevelHierarchy"/>
    <dgm:cxn modelId="{7FC4C5F4-27D4-49C1-B416-0196EB876A32}" type="presParOf" srcId="{602147C4-6839-4662-8C90-F970E073EFE7}" destId="{DA0CD759-7C49-41E4-BDA3-2E89AD328AB0}" srcOrd="0" destOrd="0" presId="urn:microsoft.com/office/officeart/2008/layout/HorizontalMultiLevelHierarchy"/>
    <dgm:cxn modelId="{4B6CA872-B96F-4BD1-B67F-55C668889D13}" type="presParOf" srcId="{DA0CD759-7C49-41E4-BDA3-2E89AD328AB0}" destId="{52212409-BA6D-448E-ACCC-899E6E0A28C8}" srcOrd="0" destOrd="0" presId="urn:microsoft.com/office/officeart/2008/layout/HorizontalMultiLevelHierarchy"/>
    <dgm:cxn modelId="{D43E485E-91B4-4496-86FB-62D71FBF5400}" type="presParOf" srcId="{DA0CD759-7C49-41E4-BDA3-2E89AD328AB0}" destId="{ED69FDB9-5A1B-4EF6-824E-4CDAE15664EB}" srcOrd="1" destOrd="0" presId="urn:microsoft.com/office/officeart/2008/layout/HorizontalMultiLevelHierarchy"/>
    <dgm:cxn modelId="{069DAC1E-ADF5-4E6E-8EBD-D58A9ABCF69D}" type="presParOf" srcId="{ED69FDB9-5A1B-4EF6-824E-4CDAE15664EB}" destId="{C453891C-E91E-479C-B71E-01EBE67F9833}" srcOrd="0" destOrd="0" presId="urn:microsoft.com/office/officeart/2008/layout/HorizontalMultiLevelHierarchy"/>
    <dgm:cxn modelId="{7D54DF58-17BD-454E-AFB1-3DC1A48DE50A}" type="presParOf" srcId="{C453891C-E91E-479C-B71E-01EBE67F9833}" destId="{B55047C3-8F32-4C26-8F62-9C76E2F26203}" srcOrd="0" destOrd="0" presId="urn:microsoft.com/office/officeart/2008/layout/HorizontalMultiLevelHierarchy"/>
    <dgm:cxn modelId="{7EB1CF29-68A0-414F-8EFF-5AB5FAD0ED5C}" type="presParOf" srcId="{ED69FDB9-5A1B-4EF6-824E-4CDAE15664EB}" destId="{9B64D391-5643-43A5-BD04-C8A19050DEC1}" srcOrd="1" destOrd="0" presId="urn:microsoft.com/office/officeart/2008/layout/HorizontalMultiLevelHierarchy"/>
    <dgm:cxn modelId="{15429636-60BD-4C25-AABC-AA40EA7177CB}" type="presParOf" srcId="{9B64D391-5643-43A5-BD04-C8A19050DEC1}" destId="{402DBE37-3591-48A9-A6D6-743BB2296DAF}" srcOrd="0" destOrd="0" presId="urn:microsoft.com/office/officeart/2008/layout/HorizontalMultiLevelHierarchy"/>
    <dgm:cxn modelId="{9E2068CB-FDA1-4568-BBD5-81D1DD0223AA}" type="presParOf" srcId="{9B64D391-5643-43A5-BD04-C8A19050DEC1}" destId="{103AC402-D0A0-4AB0-97C6-0FB15C286303}" srcOrd="1" destOrd="0" presId="urn:microsoft.com/office/officeart/2008/layout/HorizontalMultiLevelHierarchy"/>
    <dgm:cxn modelId="{F2E2A299-265F-4EB5-83FF-9A5074698750}" type="presParOf" srcId="{ED69FDB9-5A1B-4EF6-824E-4CDAE15664EB}" destId="{3F5F32B8-887F-486F-8F5D-0234C50C3E93}" srcOrd="2" destOrd="0" presId="urn:microsoft.com/office/officeart/2008/layout/HorizontalMultiLevelHierarchy"/>
    <dgm:cxn modelId="{0EA9E0C3-235B-4171-BE63-C0841FB55578}" type="presParOf" srcId="{3F5F32B8-887F-486F-8F5D-0234C50C3E93}" destId="{25C5630E-7F9E-4D5B-9B29-9851286CFCCC}" srcOrd="0" destOrd="0" presId="urn:microsoft.com/office/officeart/2008/layout/HorizontalMultiLevelHierarchy"/>
    <dgm:cxn modelId="{7F446B56-6C59-4325-B91E-CA51C91BBEBF}" type="presParOf" srcId="{ED69FDB9-5A1B-4EF6-824E-4CDAE15664EB}" destId="{89851D4E-3B5C-4E50-90A7-0A9C085E5F9E}" srcOrd="3" destOrd="0" presId="urn:microsoft.com/office/officeart/2008/layout/HorizontalMultiLevelHierarchy"/>
    <dgm:cxn modelId="{C327A377-1D3A-497C-923C-EB60BEC9A2DD}" type="presParOf" srcId="{89851D4E-3B5C-4E50-90A7-0A9C085E5F9E}" destId="{000DF3E3-436F-499B-8B1C-8C26BB58AB62}" srcOrd="0" destOrd="0" presId="urn:microsoft.com/office/officeart/2008/layout/HorizontalMultiLevelHierarchy"/>
    <dgm:cxn modelId="{72341943-9EE4-48A0-8927-5D0E55858813}" type="presParOf" srcId="{89851D4E-3B5C-4E50-90A7-0A9C085E5F9E}" destId="{CAD2E4CE-C8C9-4550-949D-AD3D7383D993}" srcOrd="1" destOrd="0" presId="urn:microsoft.com/office/officeart/2008/layout/HorizontalMultiLevelHierarchy"/>
    <dgm:cxn modelId="{DE6E6044-03DA-4019-85C0-A883E7560EC3}" type="presParOf" srcId="{ED69FDB9-5A1B-4EF6-824E-4CDAE15664EB}" destId="{FB1992DC-F790-40C2-B1BA-A6D5486D6B4B}" srcOrd="4" destOrd="0" presId="urn:microsoft.com/office/officeart/2008/layout/HorizontalMultiLevelHierarchy"/>
    <dgm:cxn modelId="{83FCAC92-D703-4DEF-A2E2-CE80631740D9}" type="presParOf" srcId="{FB1992DC-F790-40C2-B1BA-A6D5486D6B4B}" destId="{8C68CB72-2040-4E7A-8E1F-A7FCE944C626}" srcOrd="0" destOrd="0" presId="urn:microsoft.com/office/officeart/2008/layout/HorizontalMultiLevelHierarchy"/>
    <dgm:cxn modelId="{ADBFB112-E4CD-49D9-BEB3-907440B7D7F7}" type="presParOf" srcId="{ED69FDB9-5A1B-4EF6-824E-4CDAE15664EB}" destId="{91314581-7602-479E-BBF8-43BDB3C342D4}" srcOrd="5" destOrd="0" presId="urn:microsoft.com/office/officeart/2008/layout/HorizontalMultiLevelHierarchy"/>
    <dgm:cxn modelId="{61B9D676-DA55-4971-A9D0-AFD2741D5471}" type="presParOf" srcId="{91314581-7602-479E-BBF8-43BDB3C342D4}" destId="{ED16FCFA-918B-4EAD-A3AC-18C5CC929473}" srcOrd="0" destOrd="0" presId="urn:microsoft.com/office/officeart/2008/layout/HorizontalMultiLevelHierarchy"/>
    <dgm:cxn modelId="{ED4D5C3F-75E1-493C-8690-B9ED5BA12756}" type="presParOf" srcId="{91314581-7602-479E-BBF8-43BDB3C342D4}" destId="{D9191F5E-9CC5-4318-B229-AD60221473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991BAD-330A-4CEA-9DED-E724FAD1936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51E2514-86EA-4611-883B-C67B648BA2C0}">
      <dgm:prSet phldrT="[文本]" custT="1"/>
      <dgm:spPr/>
      <dgm:t>
        <a:bodyPr/>
        <a:lstStyle/>
        <a:p>
          <a:r>
            <a:rPr lang="en-CA" sz="2000" dirty="0"/>
            <a:t>Family Member 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BC670F6B-6196-47C9-B2C0-F77CA556DEA2}" type="par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BAB16484-9994-4917-BAF2-C0417B891D19}" type="sib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5C421195-0BB0-4A39-AD73-08486DD37D13}">
      <dgm:prSet phldrT="[文本]" custT="1"/>
      <dgm:spPr/>
      <dgm:t>
        <a:bodyPr/>
        <a:lstStyle/>
        <a:p>
          <a:pPr algn="l"/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Add Member: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Add a new family member to the system.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D05932A-550E-46AE-BB00-A51F98AF8C29}" type="par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C2487D07-D1AB-46D4-BDED-BB4060A0C0E5}" type="sib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4289D568-24CA-49B6-9041-B8C247FA88CF}">
      <dgm:prSet phldrT="[文本]" custT="1"/>
      <dgm:spPr/>
      <dgm:t>
        <a:bodyPr/>
        <a:lstStyle/>
        <a:p>
          <a:pPr algn="l"/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Switch Member: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Switch between family member profiles.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928F5539-7D0A-4B38-B175-B096F3C70B0F}" type="par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DB48C931-E8B7-4915-A7E4-4802384224C3}" type="sib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2F65A5FC-46C8-48AC-871D-225C6BC4945A}">
      <dgm:prSet phldrT="[文本]" custT="1"/>
      <dgm:spPr/>
      <dgm:t>
        <a:bodyPr/>
        <a:lstStyle/>
        <a:p>
          <a:pPr algn="l">
            <a:buClrTx/>
            <a:buSzTx/>
            <a:buFontTx/>
            <a:buChar char="•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List Members: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Display all registered family members and medication log.</a:t>
          </a:r>
          <a:endParaRPr lang="zh-CN" altLang="en-US" sz="1600" dirty="0"/>
        </a:p>
      </dgm:t>
    </dgm:pt>
    <dgm:pt modelId="{F855B908-6721-4C0D-835C-5A9F332D83F7}" type="par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B185B34B-76CA-4A27-98BA-5F7E2F227C7E}" type="sib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602147C4-6839-4662-8C90-F970E073EFE7}" type="pres">
      <dgm:prSet presAssocID="{7E991BAD-330A-4CEA-9DED-E724FAD1936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0CD759-7C49-41E4-BDA3-2E89AD328AB0}" type="pres">
      <dgm:prSet presAssocID="{B51E2514-86EA-4611-883B-C67B648BA2C0}" presName="root1" presStyleCnt="0"/>
      <dgm:spPr/>
    </dgm:pt>
    <dgm:pt modelId="{52212409-BA6D-448E-ACCC-899E6E0A28C8}" type="pres">
      <dgm:prSet presAssocID="{B51E2514-86EA-4611-883B-C67B648BA2C0}" presName="LevelOneTextNode" presStyleLbl="node0" presStyleIdx="0" presStyleCnt="1" custAng="5400000" custScaleX="305305" custScaleY="56476">
        <dgm:presLayoutVars>
          <dgm:chPref val="3"/>
        </dgm:presLayoutVars>
      </dgm:prSet>
      <dgm:spPr/>
    </dgm:pt>
    <dgm:pt modelId="{ED69FDB9-5A1B-4EF6-824E-4CDAE15664EB}" type="pres">
      <dgm:prSet presAssocID="{B51E2514-86EA-4611-883B-C67B648BA2C0}" presName="level2hierChild" presStyleCnt="0"/>
      <dgm:spPr/>
    </dgm:pt>
    <dgm:pt modelId="{C453891C-E91E-479C-B71E-01EBE67F9833}" type="pres">
      <dgm:prSet presAssocID="{6D05932A-550E-46AE-BB00-A51F98AF8C29}" presName="conn2-1" presStyleLbl="parChTrans1D2" presStyleIdx="0" presStyleCnt="3"/>
      <dgm:spPr/>
    </dgm:pt>
    <dgm:pt modelId="{B55047C3-8F32-4C26-8F62-9C76E2F26203}" type="pres">
      <dgm:prSet presAssocID="{6D05932A-550E-46AE-BB00-A51F98AF8C29}" presName="connTx" presStyleLbl="parChTrans1D2" presStyleIdx="0" presStyleCnt="3"/>
      <dgm:spPr/>
    </dgm:pt>
    <dgm:pt modelId="{9B64D391-5643-43A5-BD04-C8A19050DEC1}" type="pres">
      <dgm:prSet presAssocID="{5C421195-0BB0-4A39-AD73-08486DD37D13}" presName="root2" presStyleCnt="0"/>
      <dgm:spPr/>
    </dgm:pt>
    <dgm:pt modelId="{402DBE37-3591-48A9-A6D6-743BB2296DAF}" type="pres">
      <dgm:prSet presAssocID="{5C421195-0BB0-4A39-AD73-08486DD37D13}" presName="LevelTwoTextNode" presStyleLbl="node2" presStyleIdx="0" presStyleCnt="3" custScaleX="393762" custScaleY="119644">
        <dgm:presLayoutVars>
          <dgm:chPref val="3"/>
        </dgm:presLayoutVars>
      </dgm:prSet>
      <dgm:spPr/>
    </dgm:pt>
    <dgm:pt modelId="{103AC402-D0A0-4AB0-97C6-0FB15C286303}" type="pres">
      <dgm:prSet presAssocID="{5C421195-0BB0-4A39-AD73-08486DD37D13}" presName="level3hierChild" presStyleCnt="0"/>
      <dgm:spPr/>
    </dgm:pt>
    <dgm:pt modelId="{3F5F32B8-887F-486F-8F5D-0234C50C3E93}" type="pres">
      <dgm:prSet presAssocID="{928F5539-7D0A-4B38-B175-B096F3C70B0F}" presName="conn2-1" presStyleLbl="parChTrans1D2" presStyleIdx="1" presStyleCnt="3"/>
      <dgm:spPr/>
    </dgm:pt>
    <dgm:pt modelId="{25C5630E-7F9E-4D5B-9B29-9851286CFCCC}" type="pres">
      <dgm:prSet presAssocID="{928F5539-7D0A-4B38-B175-B096F3C70B0F}" presName="connTx" presStyleLbl="parChTrans1D2" presStyleIdx="1" presStyleCnt="3"/>
      <dgm:spPr/>
    </dgm:pt>
    <dgm:pt modelId="{89851D4E-3B5C-4E50-90A7-0A9C085E5F9E}" type="pres">
      <dgm:prSet presAssocID="{4289D568-24CA-49B6-9041-B8C247FA88CF}" presName="root2" presStyleCnt="0"/>
      <dgm:spPr/>
    </dgm:pt>
    <dgm:pt modelId="{000DF3E3-436F-499B-8B1C-8C26BB58AB62}" type="pres">
      <dgm:prSet presAssocID="{4289D568-24CA-49B6-9041-B8C247FA88CF}" presName="LevelTwoTextNode" presStyleLbl="node2" presStyleIdx="1" presStyleCnt="3" custScaleX="393762" custScaleY="119644">
        <dgm:presLayoutVars>
          <dgm:chPref val="3"/>
        </dgm:presLayoutVars>
      </dgm:prSet>
      <dgm:spPr/>
    </dgm:pt>
    <dgm:pt modelId="{CAD2E4CE-C8C9-4550-949D-AD3D7383D993}" type="pres">
      <dgm:prSet presAssocID="{4289D568-24CA-49B6-9041-B8C247FA88CF}" presName="level3hierChild" presStyleCnt="0"/>
      <dgm:spPr/>
    </dgm:pt>
    <dgm:pt modelId="{FB1992DC-F790-40C2-B1BA-A6D5486D6B4B}" type="pres">
      <dgm:prSet presAssocID="{F855B908-6721-4C0D-835C-5A9F332D83F7}" presName="conn2-1" presStyleLbl="parChTrans1D2" presStyleIdx="2" presStyleCnt="3"/>
      <dgm:spPr/>
    </dgm:pt>
    <dgm:pt modelId="{8C68CB72-2040-4E7A-8E1F-A7FCE944C626}" type="pres">
      <dgm:prSet presAssocID="{F855B908-6721-4C0D-835C-5A9F332D83F7}" presName="connTx" presStyleLbl="parChTrans1D2" presStyleIdx="2" presStyleCnt="3"/>
      <dgm:spPr/>
    </dgm:pt>
    <dgm:pt modelId="{91314581-7602-479E-BBF8-43BDB3C342D4}" type="pres">
      <dgm:prSet presAssocID="{2F65A5FC-46C8-48AC-871D-225C6BC4945A}" presName="root2" presStyleCnt="0"/>
      <dgm:spPr/>
    </dgm:pt>
    <dgm:pt modelId="{ED16FCFA-918B-4EAD-A3AC-18C5CC929473}" type="pres">
      <dgm:prSet presAssocID="{2F65A5FC-46C8-48AC-871D-225C6BC4945A}" presName="LevelTwoTextNode" presStyleLbl="node2" presStyleIdx="2" presStyleCnt="3" custScaleX="393762" custScaleY="119644" custLinFactNeighborX="1852" custLinFactNeighborY="-2233">
        <dgm:presLayoutVars>
          <dgm:chPref val="3"/>
        </dgm:presLayoutVars>
      </dgm:prSet>
      <dgm:spPr/>
    </dgm:pt>
    <dgm:pt modelId="{D9191F5E-9CC5-4318-B229-AD602214736E}" type="pres">
      <dgm:prSet presAssocID="{2F65A5FC-46C8-48AC-871D-225C6BC4945A}" presName="level3hierChild" presStyleCnt="0"/>
      <dgm:spPr/>
    </dgm:pt>
  </dgm:ptLst>
  <dgm:cxnLst>
    <dgm:cxn modelId="{EFB73E00-34F4-49E7-AB73-22F797A1E17D}" srcId="{B51E2514-86EA-4611-883B-C67B648BA2C0}" destId="{4289D568-24CA-49B6-9041-B8C247FA88CF}" srcOrd="1" destOrd="0" parTransId="{928F5539-7D0A-4B38-B175-B096F3C70B0F}" sibTransId="{DB48C931-E8B7-4915-A7E4-4802384224C3}"/>
    <dgm:cxn modelId="{3132B701-D588-4AD5-BAA6-EBD4123D3F8A}" type="presOf" srcId="{2F65A5FC-46C8-48AC-871D-225C6BC4945A}" destId="{ED16FCFA-918B-4EAD-A3AC-18C5CC929473}" srcOrd="0" destOrd="0" presId="urn:microsoft.com/office/officeart/2008/layout/HorizontalMultiLevelHierarchy"/>
    <dgm:cxn modelId="{02589629-DC32-4242-8BEF-D948350E34A4}" srcId="{7E991BAD-330A-4CEA-9DED-E724FAD19368}" destId="{B51E2514-86EA-4611-883B-C67B648BA2C0}" srcOrd="0" destOrd="0" parTransId="{BC670F6B-6196-47C9-B2C0-F77CA556DEA2}" sibTransId="{BAB16484-9994-4917-BAF2-C0417B891D19}"/>
    <dgm:cxn modelId="{44CD9D2C-2759-443F-9146-888DFBC7C8E1}" type="presOf" srcId="{5C421195-0BB0-4A39-AD73-08486DD37D13}" destId="{402DBE37-3591-48A9-A6D6-743BB2296DAF}" srcOrd="0" destOrd="0" presId="urn:microsoft.com/office/officeart/2008/layout/HorizontalMultiLevelHierarchy"/>
    <dgm:cxn modelId="{BB3DE85E-5418-4F4E-AFA1-80C871928EA1}" type="presOf" srcId="{B51E2514-86EA-4611-883B-C67B648BA2C0}" destId="{52212409-BA6D-448E-ACCC-899E6E0A28C8}" srcOrd="0" destOrd="0" presId="urn:microsoft.com/office/officeart/2008/layout/HorizontalMultiLevelHierarchy"/>
    <dgm:cxn modelId="{C367CB43-BA98-40D2-9E0D-D5C6F9B6621A}" type="presOf" srcId="{6D05932A-550E-46AE-BB00-A51F98AF8C29}" destId="{B55047C3-8F32-4C26-8F62-9C76E2F26203}" srcOrd="1" destOrd="0" presId="urn:microsoft.com/office/officeart/2008/layout/HorizontalMultiLevelHierarchy"/>
    <dgm:cxn modelId="{38357847-CD52-4770-BFAA-55EC3B32590E}" srcId="{B51E2514-86EA-4611-883B-C67B648BA2C0}" destId="{5C421195-0BB0-4A39-AD73-08486DD37D13}" srcOrd="0" destOrd="0" parTransId="{6D05932A-550E-46AE-BB00-A51F98AF8C29}" sibTransId="{C2487D07-D1AB-46D4-BDED-BB4060A0C0E5}"/>
    <dgm:cxn modelId="{C6326949-A3B9-48D5-A8A4-30C7C5634177}" srcId="{B51E2514-86EA-4611-883B-C67B648BA2C0}" destId="{2F65A5FC-46C8-48AC-871D-225C6BC4945A}" srcOrd="2" destOrd="0" parTransId="{F855B908-6721-4C0D-835C-5A9F332D83F7}" sibTransId="{B185B34B-76CA-4A27-98BA-5F7E2F227C7E}"/>
    <dgm:cxn modelId="{B560189E-C286-40EA-BF1F-AE0728AE0621}" type="presOf" srcId="{4289D568-24CA-49B6-9041-B8C247FA88CF}" destId="{000DF3E3-436F-499B-8B1C-8C26BB58AB62}" srcOrd="0" destOrd="0" presId="urn:microsoft.com/office/officeart/2008/layout/HorizontalMultiLevelHierarchy"/>
    <dgm:cxn modelId="{EE8ACCA8-963F-4210-8213-F46485EC1985}" type="presOf" srcId="{928F5539-7D0A-4B38-B175-B096F3C70B0F}" destId="{3F5F32B8-887F-486F-8F5D-0234C50C3E93}" srcOrd="0" destOrd="0" presId="urn:microsoft.com/office/officeart/2008/layout/HorizontalMultiLevelHierarchy"/>
    <dgm:cxn modelId="{168790A9-5BB6-425F-B5D4-E45BE1948395}" type="presOf" srcId="{6D05932A-550E-46AE-BB00-A51F98AF8C29}" destId="{C453891C-E91E-479C-B71E-01EBE67F9833}" srcOrd="0" destOrd="0" presId="urn:microsoft.com/office/officeart/2008/layout/HorizontalMultiLevelHierarchy"/>
    <dgm:cxn modelId="{E12923C8-D57E-49A2-9F12-7AF81FB31177}" type="presOf" srcId="{928F5539-7D0A-4B38-B175-B096F3C70B0F}" destId="{25C5630E-7F9E-4D5B-9B29-9851286CFCCC}" srcOrd="1" destOrd="0" presId="urn:microsoft.com/office/officeart/2008/layout/HorizontalMultiLevelHierarchy"/>
    <dgm:cxn modelId="{D726CCD1-D8A5-4578-85FE-E69D2D241889}" type="presOf" srcId="{F855B908-6721-4C0D-835C-5A9F332D83F7}" destId="{8C68CB72-2040-4E7A-8E1F-A7FCE944C626}" srcOrd="1" destOrd="0" presId="urn:microsoft.com/office/officeart/2008/layout/HorizontalMultiLevelHierarchy"/>
    <dgm:cxn modelId="{D1AF36DC-093B-41A1-8398-B06C84083F6A}" type="presOf" srcId="{F855B908-6721-4C0D-835C-5A9F332D83F7}" destId="{FB1992DC-F790-40C2-B1BA-A6D5486D6B4B}" srcOrd="0" destOrd="0" presId="urn:microsoft.com/office/officeart/2008/layout/HorizontalMultiLevelHierarchy"/>
    <dgm:cxn modelId="{8AF642E9-8FD9-43F6-83F5-07AEB68AD9A7}" type="presOf" srcId="{7E991BAD-330A-4CEA-9DED-E724FAD19368}" destId="{602147C4-6839-4662-8C90-F970E073EFE7}" srcOrd="0" destOrd="0" presId="urn:microsoft.com/office/officeart/2008/layout/HorizontalMultiLevelHierarchy"/>
    <dgm:cxn modelId="{7FC4C5F4-27D4-49C1-B416-0196EB876A32}" type="presParOf" srcId="{602147C4-6839-4662-8C90-F970E073EFE7}" destId="{DA0CD759-7C49-41E4-BDA3-2E89AD328AB0}" srcOrd="0" destOrd="0" presId="urn:microsoft.com/office/officeart/2008/layout/HorizontalMultiLevelHierarchy"/>
    <dgm:cxn modelId="{4B6CA872-B96F-4BD1-B67F-55C668889D13}" type="presParOf" srcId="{DA0CD759-7C49-41E4-BDA3-2E89AD328AB0}" destId="{52212409-BA6D-448E-ACCC-899E6E0A28C8}" srcOrd="0" destOrd="0" presId="urn:microsoft.com/office/officeart/2008/layout/HorizontalMultiLevelHierarchy"/>
    <dgm:cxn modelId="{D43E485E-91B4-4496-86FB-62D71FBF5400}" type="presParOf" srcId="{DA0CD759-7C49-41E4-BDA3-2E89AD328AB0}" destId="{ED69FDB9-5A1B-4EF6-824E-4CDAE15664EB}" srcOrd="1" destOrd="0" presId="urn:microsoft.com/office/officeart/2008/layout/HorizontalMultiLevelHierarchy"/>
    <dgm:cxn modelId="{069DAC1E-ADF5-4E6E-8EBD-D58A9ABCF69D}" type="presParOf" srcId="{ED69FDB9-5A1B-4EF6-824E-4CDAE15664EB}" destId="{C453891C-E91E-479C-B71E-01EBE67F9833}" srcOrd="0" destOrd="0" presId="urn:microsoft.com/office/officeart/2008/layout/HorizontalMultiLevelHierarchy"/>
    <dgm:cxn modelId="{7D54DF58-17BD-454E-AFB1-3DC1A48DE50A}" type="presParOf" srcId="{C453891C-E91E-479C-B71E-01EBE67F9833}" destId="{B55047C3-8F32-4C26-8F62-9C76E2F26203}" srcOrd="0" destOrd="0" presId="urn:microsoft.com/office/officeart/2008/layout/HorizontalMultiLevelHierarchy"/>
    <dgm:cxn modelId="{7EB1CF29-68A0-414F-8EFF-5AB5FAD0ED5C}" type="presParOf" srcId="{ED69FDB9-5A1B-4EF6-824E-4CDAE15664EB}" destId="{9B64D391-5643-43A5-BD04-C8A19050DEC1}" srcOrd="1" destOrd="0" presId="urn:microsoft.com/office/officeart/2008/layout/HorizontalMultiLevelHierarchy"/>
    <dgm:cxn modelId="{15429636-60BD-4C25-AABC-AA40EA7177CB}" type="presParOf" srcId="{9B64D391-5643-43A5-BD04-C8A19050DEC1}" destId="{402DBE37-3591-48A9-A6D6-743BB2296DAF}" srcOrd="0" destOrd="0" presId="urn:microsoft.com/office/officeart/2008/layout/HorizontalMultiLevelHierarchy"/>
    <dgm:cxn modelId="{9E2068CB-FDA1-4568-BBD5-81D1DD0223AA}" type="presParOf" srcId="{9B64D391-5643-43A5-BD04-C8A19050DEC1}" destId="{103AC402-D0A0-4AB0-97C6-0FB15C286303}" srcOrd="1" destOrd="0" presId="urn:microsoft.com/office/officeart/2008/layout/HorizontalMultiLevelHierarchy"/>
    <dgm:cxn modelId="{F2E2A299-265F-4EB5-83FF-9A5074698750}" type="presParOf" srcId="{ED69FDB9-5A1B-4EF6-824E-4CDAE15664EB}" destId="{3F5F32B8-887F-486F-8F5D-0234C50C3E93}" srcOrd="2" destOrd="0" presId="urn:microsoft.com/office/officeart/2008/layout/HorizontalMultiLevelHierarchy"/>
    <dgm:cxn modelId="{0EA9E0C3-235B-4171-BE63-C0841FB55578}" type="presParOf" srcId="{3F5F32B8-887F-486F-8F5D-0234C50C3E93}" destId="{25C5630E-7F9E-4D5B-9B29-9851286CFCCC}" srcOrd="0" destOrd="0" presId="urn:microsoft.com/office/officeart/2008/layout/HorizontalMultiLevelHierarchy"/>
    <dgm:cxn modelId="{7F446B56-6C59-4325-B91E-CA51C91BBEBF}" type="presParOf" srcId="{ED69FDB9-5A1B-4EF6-824E-4CDAE15664EB}" destId="{89851D4E-3B5C-4E50-90A7-0A9C085E5F9E}" srcOrd="3" destOrd="0" presId="urn:microsoft.com/office/officeart/2008/layout/HorizontalMultiLevelHierarchy"/>
    <dgm:cxn modelId="{C327A377-1D3A-497C-923C-EB60BEC9A2DD}" type="presParOf" srcId="{89851D4E-3B5C-4E50-90A7-0A9C085E5F9E}" destId="{000DF3E3-436F-499B-8B1C-8C26BB58AB62}" srcOrd="0" destOrd="0" presId="urn:microsoft.com/office/officeart/2008/layout/HorizontalMultiLevelHierarchy"/>
    <dgm:cxn modelId="{72341943-9EE4-48A0-8927-5D0E55858813}" type="presParOf" srcId="{89851D4E-3B5C-4E50-90A7-0A9C085E5F9E}" destId="{CAD2E4CE-C8C9-4550-949D-AD3D7383D993}" srcOrd="1" destOrd="0" presId="urn:microsoft.com/office/officeart/2008/layout/HorizontalMultiLevelHierarchy"/>
    <dgm:cxn modelId="{DE6E6044-03DA-4019-85C0-A883E7560EC3}" type="presParOf" srcId="{ED69FDB9-5A1B-4EF6-824E-4CDAE15664EB}" destId="{FB1992DC-F790-40C2-B1BA-A6D5486D6B4B}" srcOrd="4" destOrd="0" presId="urn:microsoft.com/office/officeart/2008/layout/HorizontalMultiLevelHierarchy"/>
    <dgm:cxn modelId="{83FCAC92-D703-4DEF-A2E2-CE80631740D9}" type="presParOf" srcId="{FB1992DC-F790-40C2-B1BA-A6D5486D6B4B}" destId="{8C68CB72-2040-4E7A-8E1F-A7FCE944C626}" srcOrd="0" destOrd="0" presId="urn:microsoft.com/office/officeart/2008/layout/HorizontalMultiLevelHierarchy"/>
    <dgm:cxn modelId="{ADBFB112-E4CD-49D9-BEB3-907440B7D7F7}" type="presParOf" srcId="{ED69FDB9-5A1B-4EF6-824E-4CDAE15664EB}" destId="{91314581-7602-479E-BBF8-43BDB3C342D4}" srcOrd="5" destOrd="0" presId="urn:microsoft.com/office/officeart/2008/layout/HorizontalMultiLevelHierarchy"/>
    <dgm:cxn modelId="{61B9D676-DA55-4971-A9D0-AFD2741D5471}" type="presParOf" srcId="{91314581-7602-479E-BBF8-43BDB3C342D4}" destId="{ED16FCFA-918B-4EAD-A3AC-18C5CC929473}" srcOrd="0" destOrd="0" presId="urn:microsoft.com/office/officeart/2008/layout/HorizontalMultiLevelHierarchy"/>
    <dgm:cxn modelId="{ED4D5C3F-75E1-493C-8690-B9ED5BA12756}" type="presParOf" srcId="{91314581-7602-479E-BBF8-43BDB3C342D4}" destId="{D9191F5E-9CC5-4318-B229-AD60221473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991BAD-330A-4CEA-9DED-E724FAD1936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51E2514-86EA-4611-883B-C67B648BA2C0}">
      <dgm:prSet phldrT="[文本]" custT="1"/>
      <dgm:spPr/>
      <dgm:t>
        <a:bodyPr/>
        <a:lstStyle/>
        <a:p>
          <a:r>
            <a:rPr lang="en-CA" sz="2000" dirty="0"/>
            <a:t>Reminder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BC670F6B-6196-47C9-B2C0-F77CA556DEA2}" type="par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BAB16484-9994-4917-BAF2-C0417B891D19}" type="sibTrans" cxnId="{02589629-DC32-4242-8BEF-D948350E34A4}">
      <dgm:prSet/>
      <dgm:spPr/>
      <dgm:t>
        <a:bodyPr/>
        <a:lstStyle/>
        <a:p>
          <a:endParaRPr lang="zh-CN" altLang="en-US"/>
        </a:p>
      </dgm:t>
    </dgm:pt>
    <dgm:pt modelId="{5C421195-0BB0-4A39-AD73-08486DD37D13}">
      <dgm:prSet phldrT="[文本]" custT="1"/>
      <dgm:spPr/>
      <dgm:t>
        <a:bodyPr/>
        <a:lstStyle/>
        <a:p>
          <a:pPr algn="l"/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Automatic Low Stock , expire Detection: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Detect medications with less than 4 days of supply remaining or close to expire date.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D05932A-550E-46AE-BB00-A51F98AF8C29}" type="par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C2487D07-D1AB-46D4-BDED-BB4060A0C0E5}" type="sibTrans" cxnId="{38357847-CD52-4770-BFAA-55EC3B32590E}">
      <dgm:prSet/>
      <dgm:spPr/>
      <dgm:t>
        <a:bodyPr/>
        <a:lstStyle/>
        <a:p>
          <a:endParaRPr lang="zh-CN" altLang="en-US"/>
        </a:p>
      </dgm:t>
    </dgm:pt>
    <dgm:pt modelId="{4289D568-24CA-49B6-9041-B8C247FA88CF}">
      <dgm:prSet phldrT="[文本]" custT="1"/>
      <dgm:spPr/>
      <dgm:t>
        <a:bodyPr/>
        <a:lstStyle/>
        <a:p>
          <a:pPr algn="l"/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Set Reminders: 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Set a reminder for a special  medicine(requirement).</a:t>
          </a:r>
          <a:endParaRPr lang="zh-CN" altLang="en-US" sz="1600" b="0" dirty="0">
            <a:latin typeface="微软雅黑" pitchFamily="34" charset="-122"/>
            <a:ea typeface="微软雅黑" pitchFamily="34" charset="-122"/>
          </a:endParaRPr>
        </a:p>
      </dgm:t>
    </dgm:pt>
    <dgm:pt modelId="{928F5539-7D0A-4B38-B175-B096F3C70B0F}" type="par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DB48C931-E8B7-4915-A7E4-4802384224C3}" type="sibTrans" cxnId="{EFB73E00-34F4-49E7-AB73-22F797A1E17D}">
      <dgm:prSet/>
      <dgm:spPr/>
      <dgm:t>
        <a:bodyPr/>
        <a:lstStyle/>
        <a:p>
          <a:endParaRPr lang="zh-CN" altLang="en-US"/>
        </a:p>
      </dgm:t>
    </dgm:pt>
    <dgm:pt modelId="{2F65A5FC-46C8-48AC-871D-225C6BC4945A}">
      <dgm:prSet phldrT="[文本]" custT="1"/>
      <dgm:spPr/>
      <dgm:t>
        <a:bodyPr/>
        <a:lstStyle/>
        <a:p>
          <a:pPr algn="l">
            <a:buClrTx/>
            <a:buSzTx/>
            <a:buFontTx/>
            <a:buChar char="•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List Reminders: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View all active low-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stock,expire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reminders for all members. </a:t>
          </a:r>
          <a:endParaRPr lang="zh-CN" altLang="en-US" sz="1600" dirty="0"/>
        </a:p>
      </dgm:t>
    </dgm:pt>
    <dgm:pt modelId="{F855B908-6721-4C0D-835C-5A9F332D83F7}" type="par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B185B34B-76CA-4A27-98BA-5F7E2F227C7E}" type="sibTrans" cxnId="{C6326949-A3B9-48D5-A8A4-30C7C5634177}">
      <dgm:prSet/>
      <dgm:spPr/>
      <dgm:t>
        <a:bodyPr/>
        <a:lstStyle/>
        <a:p>
          <a:endParaRPr lang="zh-CN" altLang="en-US"/>
        </a:p>
      </dgm:t>
    </dgm:pt>
    <dgm:pt modelId="{602147C4-6839-4662-8C90-F970E073EFE7}" type="pres">
      <dgm:prSet presAssocID="{7E991BAD-330A-4CEA-9DED-E724FAD1936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0CD759-7C49-41E4-BDA3-2E89AD328AB0}" type="pres">
      <dgm:prSet presAssocID="{B51E2514-86EA-4611-883B-C67B648BA2C0}" presName="root1" presStyleCnt="0"/>
      <dgm:spPr/>
    </dgm:pt>
    <dgm:pt modelId="{52212409-BA6D-448E-ACCC-899E6E0A28C8}" type="pres">
      <dgm:prSet presAssocID="{B51E2514-86EA-4611-883B-C67B648BA2C0}" presName="LevelOneTextNode" presStyleLbl="node0" presStyleIdx="0" presStyleCnt="1" custAng="5400000" custScaleX="305305" custScaleY="56476">
        <dgm:presLayoutVars>
          <dgm:chPref val="3"/>
        </dgm:presLayoutVars>
      </dgm:prSet>
      <dgm:spPr/>
    </dgm:pt>
    <dgm:pt modelId="{ED69FDB9-5A1B-4EF6-824E-4CDAE15664EB}" type="pres">
      <dgm:prSet presAssocID="{B51E2514-86EA-4611-883B-C67B648BA2C0}" presName="level2hierChild" presStyleCnt="0"/>
      <dgm:spPr/>
    </dgm:pt>
    <dgm:pt modelId="{C453891C-E91E-479C-B71E-01EBE67F9833}" type="pres">
      <dgm:prSet presAssocID="{6D05932A-550E-46AE-BB00-A51F98AF8C29}" presName="conn2-1" presStyleLbl="parChTrans1D2" presStyleIdx="0" presStyleCnt="3"/>
      <dgm:spPr/>
    </dgm:pt>
    <dgm:pt modelId="{B55047C3-8F32-4C26-8F62-9C76E2F26203}" type="pres">
      <dgm:prSet presAssocID="{6D05932A-550E-46AE-BB00-A51F98AF8C29}" presName="connTx" presStyleLbl="parChTrans1D2" presStyleIdx="0" presStyleCnt="3"/>
      <dgm:spPr/>
    </dgm:pt>
    <dgm:pt modelId="{9B64D391-5643-43A5-BD04-C8A19050DEC1}" type="pres">
      <dgm:prSet presAssocID="{5C421195-0BB0-4A39-AD73-08486DD37D13}" presName="root2" presStyleCnt="0"/>
      <dgm:spPr/>
    </dgm:pt>
    <dgm:pt modelId="{402DBE37-3591-48A9-A6D6-743BB2296DAF}" type="pres">
      <dgm:prSet presAssocID="{5C421195-0BB0-4A39-AD73-08486DD37D13}" presName="LevelTwoTextNode" presStyleLbl="node2" presStyleIdx="0" presStyleCnt="3" custScaleX="393762" custScaleY="119644">
        <dgm:presLayoutVars>
          <dgm:chPref val="3"/>
        </dgm:presLayoutVars>
      </dgm:prSet>
      <dgm:spPr/>
    </dgm:pt>
    <dgm:pt modelId="{103AC402-D0A0-4AB0-97C6-0FB15C286303}" type="pres">
      <dgm:prSet presAssocID="{5C421195-0BB0-4A39-AD73-08486DD37D13}" presName="level3hierChild" presStyleCnt="0"/>
      <dgm:spPr/>
    </dgm:pt>
    <dgm:pt modelId="{3F5F32B8-887F-486F-8F5D-0234C50C3E93}" type="pres">
      <dgm:prSet presAssocID="{928F5539-7D0A-4B38-B175-B096F3C70B0F}" presName="conn2-1" presStyleLbl="parChTrans1D2" presStyleIdx="1" presStyleCnt="3"/>
      <dgm:spPr/>
    </dgm:pt>
    <dgm:pt modelId="{25C5630E-7F9E-4D5B-9B29-9851286CFCCC}" type="pres">
      <dgm:prSet presAssocID="{928F5539-7D0A-4B38-B175-B096F3C70B0F}" presName="connTx" presStyleLbl="parChTrans1D2" presStyleIdx="1" presStyleCnt="3"/>
      <dgm:spPr/>
    </dgm:pt>
    <dgm:pt modelId="{89851D4E-3B5C-4E50-90A7-0A9C085E5F9E}" type="pres">
      <dgm:prSet presAssocID="{4289D568-24CA-49B6-9041-B8C247FA88CF}" presName="root2" presStyleCnt="0"/>
      <dgm:spPr/>
    </dgm:pt>
    <dgm:pt modelId="{000DF3E3-436F-499B-8B1C-8C26BB58AB62}" type="pres">
      <dgm:prSet presAssocID="{4289D568-24CA-49B6-9041-B8C247FA88CF}" presName="LevelTwoTextNode" presStyleLbl="node2" presStyleIdx="1" presStyleCnt="3" custScaleX="393762" custScaleY="119644">
        <dgm:presLayoutVars>
          <dgm:chPref val="3"/>
        </dgm:presLayoutVars>
      </dgm:prSet>
      <dgm:spPr/>
    </dgm:pt>
    <dgm:pt modelId="{CAD2E4CE-C8C9-4550-949D-AD3D7383D993}" type="pres">
      <dgm:prSet presAssocID="{4289D568-24CA-49B6-9041-B8C247FA88CF}" presName="level3hierChild" presStyleCnt="0"/>
      <dgm:spPr/>
    </dgm:pt>
    <dgm:pt modelId="{FB1992DC-F790-40C2-B1BA-A6D5486D6B4B}" type="pres">
      <dgm:prSet presAssocID="{F855B908-6721-4C0D-835C-5A9F332D83F7}" presName="conn2-1" presStyleLbl="parChTrans1D2" presStyleIdx="2" presStyleCnt="3"/>
      <dgm:spPr/>
    </dgm:pt>
    <dgm:pt modelId="{8C68CB72-2040-4E7A-8E1F-A7FCE944C626}" type="pres">
      <dgm:prSet presAssocID="{F855B908-6721-4C0D-835C-5A9F332D83F7}" presName="connTx" presStyleLbl="parChTrans1D2" presStyleIdx="2" presStyleCnt="3"/>
      <dgm:spPr/>
    </dgm:pt>
    <dgm:pt modelId="{91314581-7602-479E-BBF8-43BDB3C342D4}" type="pres">
      <dgm:prSet presAssocID="{2F65A5FC-46C8-48AC-871D-225C6BC4945A}" presName="root2" presStyleCnt="0"/>
      <dgm:spPr/>
    </dgm:pt>
    <dgm:pt modelId="{ED16FCFA-918B-4EAD-A3AC-18C5CC929473}" type="pres">
      <dgm:prSet presAssocID="{2F65A5FC-46C8-48AC-871D-225C6BC4945A}" presName="LevelTwoTextNode" presStyleLbl="node2" presStyleIdx="2" presStyleCnt="3" custScaleX="393762" custScaleY="119644" custLinFactNeighborX="1852" custLinFactNeighborY="-2233">
        <dgm:presLayoutVars>
          <dgm:chPref val="3"/>
        </dgm:presLayoutVars>
      </dgm:prSet>
      <dgm:spPr/>
    </dgm:pt>
    <dgm:pt modelId="{D9191F5E-9CC5-4318-B229-AD602214736E}" type="pres">
      <dgm:prSet presAssocID="{2F65A5FC-46C8-48AC-871D-225C6BC4945A}" presName="level3hierChild" presStyleCnt="0"/>
      <dgm:spPr/>
    </dgm:pt>
  </dgm:ptLst>
  <dgm:cxnLst>
    <dgm:cxn modelId="{EFB73E00-34F4-49E7-AB73-22F797A1E17D}" srcId="{B51E2514-86EA-4611-883B-C67B648BA2C0}" destId="{4289D568-24CA-49B6-9041-B8C247FA88CF}" srcOrd="1" destOrd="0" parTransId="{928F5539-7D0A-4B38-B175-B096F3C70B0F}" sibTransId="{DB48C931-E8B7-4915-A7E4-4802384224C3}"/>
    <dgm:cxn modelId="{3132B701-D588-4AD5-BAA6-EBD4123D3F8A}" type="presOf" srcId="{2F65A5FC-46C8-48AC-871D-225C6BC4945A}" destId="{ED16FCFA-918B-4EAD-A3AC-18C5CC929473}" srcOrd="0" destOrd="0" presId="urn:microsoft.com/office/officeart/2008/layout/HorizontalMultiLevelHierarchy"/>
    <dgm:cxn modelId="{02589629-DC32-4242-8BEF-D948350E34A4}" srcId="{7E991BAD-330A-4CEA-9DED-E724FAD19368}" destId="{B51E2514-86EA-4611-883B-C67B648BA2C0}" srcOrd="0" destOrd="0" parTransId="{BC670F6B-6196-47C9-B2C0-F77CA556DEA2}" sibTransId="{BAB16484-9994-4917-BAF2-C0417B891D19}"/>
    <dgm:cxn modelId="{44CD9D2C-2759-443F-9146-888DFBC7C8E1}" type="presOf" srcId="{5C421195-0BB0-4A39-AD73-08486DD37D13}" destId="{402DBE37-3591-48A9-A6D6-743BB2296DAF}" srcOrd="0" destOrd="0" presId="urn:microsoft.com/office/officeart/2008/layout/HorizontalMultiLevelHierarchy"/>
    <dgm:cxn modelId="{BB3DE85E-5418-4F4E-AFA1-80C871928EA1}" type="presOf" srcId="{B51E2514-86EA-4611-883B-C67B648BA2C0}" destId="{52212409-BA6D-448E-ACCC-899E6E0A28C8}" srcOrd="0" destOrd="0" presId="urn:microsoft.com/office/officeart/2008/layout/HorizontalMultiLevelHierarchy"/>
    <dgm:cxn modelId="{C367CB43-BA98-40D2-9E0D-D5C6F9B6621A}" type="presOf" srcId="{6D05932A-550E-46AE-BB00-A51F98AF8C29}" destId="{B55047C3-8F32-4C26-8F62-9C76E2F26203}" srcOrd="1" destOrd="0" presId="urn:microsoft.com/office/officeart/2008/layout/HorizontalMultiLevelHierarchy"/>
    <dgm:cxn modelId="{38357847-CD52-4770-BFAA-55EC3B32590E}" srcId="{B51E2514-86EA-4611-883B-C67B648BA2C0}" destId="{5C421195-0BB0-4A39-AD73-08486DD37D13}" srcOrd="0" destOrd="0" parTransId="{6D05932A-550E-46AE-BB00-A51F98AF8C29}" sibTransId="{C2487D07-D1AB-46D4-BDED-BB4060A0C0E5}"/>
    <dgm:cxn modelId="{C6326949-A3B9-48D5-A8A4-30C7C5634177}" srcId="{B51E2514-86EA-4611-883B-C67B648BA2C0}" destId="{2F65A5FC-46C8-48AC-871D-225C6BC4945A}" srcOrd="2" destOrd="0" parTransId="{F855B908-6721-4C0D-835C-5A9F332D83F7}" sibTransId="{B185B34B-76CA-4A27-98BA-5F7E2F227C7E}"/>
    <dgm:cxn modelId="{B560189E-C286-40EA-BF1F-AE0728AE0621}" type="presOf" srcId="{4289D568-24CA-49B6-9041-B8C247FA88CF}" destId="{000DF3E3-436F-499B-8B1C-8C26BB58AB62}" srcOrd="0" destOrd="0" presId="urn:microsoft.com/office/officeart/2008/layout/HorizontalMultiLevelHierarchy"/>
    <dgm:cxn modelId="{EE8ACCA8-963F-4210-8213-F46485EC1985}" type="presOf" srcId="{928F5539-7D0A-4B38-B175-B096F3C70B0F}" destId="{3F5F32B8-887F-486F-8F5D-0234C50C3E93}" srcOrd="0" destOrd="0" presId="urn:microsoft.com/office/officeart/2008/layout/HorizontalMultiLevelHierarchy"/>
    <dgm:cxn modelId="{168790A9-5BB6-425F-B5D4-E45BE1948395}" type="presOf" srcId="{6D05932A-550E-46AE-BB00-A51F98AF8C29}" destId="{C453891C-E91E-479C-B71E-01EBE67F9833}" srcOrd="0" destOrd="0" presId="urn:microsoft.com/office/officeart/2008/layout/HorizontalMultiLevelHierarchy"/>
    <dgm:cxn modelId="{E12923C8-D57E-49A2-9F12-7AF81FB31177}" type="presOf" srcId="{928F5539-7D0A-4B38-B175-B096F3C70B0F}" destId="{25C5630E-7F9E-4D5B-9B29-9851286CFCCC}" srcOrd="1" destOrd="0" presId="urn:microsoft.com/office/officeart/2008/layout/HorizontalMultiLevelHierarchy"/>
    <dgm:cxn modelId="{D726CCD1-D8A5-4578-85FE-E69D2D241889}" type="presOf" srcId="{F855B908-6721-4C0D-835C-5A9F332D83F7}" destId="{8C68CB72-2040-4E7A-8E1F-A7FCE944C626}" srcOrd="1" destOrd="0" presId="urn:microsoft.com/office/officeart/2008/layout/HorizontalMultiLevelHierarchy"/>
    <dgm:cxn modelId="{D1AF36DC-093B-41A1-8398-B06C84083F6A}" type="presOf" srcId="{F855B908-6721-4C0D-835C-5A9F332D83F7}" destId="{FB1992DC-F790-40C2-B1BA-A6D5486D6B4B}" srcOrd="0" destOrd="0" presId="urn:microsoft.com/office/officeart/2008/layout/HorizontalMultiLevelHierarchy"/>
    <dgm:cxn modelId="{8AF642E9-8FD9-43F6-83F5-07AEB68AD9A7}" type="presOf" srcId="{7E991BAD-330A-4CEA-9DED-E724FAD19368}" destId="{602147C4-6839-4662-8C90-F970E073EFE7}" srcOrd="0" destOrd="0" presId="urn:microsoft.com/office/officeart/2008/layout/HorizontalMultiLevelHierarchy"/>
    <dgm:cxn modelId="{7FC4C5F4-27D4-49C1-B416-0196EB876A32}" type="presParOf" srcId="{602147C4-6839-4662-8C90-F970E073EFE7}" destId="{DA0CD759-7C49-41E4-BDA3-2E89AD328AB0}" srcOrd="0" destOrd="0" presId="urn:microsoft.com/office/officeart/2008/layout/HorizontalMultiLevelHierarchy"/>
    <dgm:cxn modelId="{4B6CA872-B96F-4BD1-B67F-55C668889D13}" type="presParOf" srcId="{DA0CD759-7C49-41E4-BDA3-2E89AD328AB0}" destId="{52212409-BA6D-448E-ACCC-899E6E0A28C8}" srcOrd="0" destOrd="0" presId="urn:microsoft.com/office/officeart/2008/layout/HorizontalMultiLevelHierarchy"/>
    <dgm:cxn modelId="{D43E485E-91B4-4496-86FB-62D71FBF5400}" type="presParOf" srcId="{DA0CD759-7C49-41E4-BDA3-2E89AD328AB0}" destId="{ED69FDB9-5A1B-4EF6-824E-4CDAE15664EB}" srcOrd="1" destOrd="0" presId="urn:microsoft.com/office/officeart/2008/layout/HorizontalMultiLevelHierarchy"/>
    <dgm:cxn modelId="{069DAC1E-ADF5-4E6E-8EBD-D58A9ABCF69D}" type="presParOf" srcId="{ED69FDB9-5A1B-4EF6-824E-4CDAE15664EB}" destId="{C453891C-E91E-479C-B71E-01EBE67F9833}" srcOrd="0" destOrd="0" presId="urn:microsoft.com/office/officeart/2008/layout/HorizontalMultiLevelHierarchy"/>
    <dgm:cxn modelId="{7D54DF58-17BD-454E-AFB1-3DC1A48DE50A}" type="presParOf" srcId="{C453891C-E91E-479C-B71E-01EBE67F9833}" destId="{B55047C3-8F32-4C26-8F62-9C76E2F26203}" srcOrd="0" destOrd="0" presId="urn:microsoft.com/office/officeart/2008/layout/HorizontalMultiLevelHierarchy"/>
    <dgm:cxn modelId="{7EB1CF29-68A0-414F-8EFF-5AB5FAD0ED5C}" type="presParOf" srcId="{ED69FDB9-5A1B-4EF6-824E-4CDAE15664EB}" destId="{9B64D391-5643-43A5-BD04-C8A19050DEC1}" srcOrd="1" destOrd="0" presId="urn:microsoft.com/office/officeart/2008/layout/HorizontalMultiLevelHierarchy"/>
    <dgm:cxn modelId="{15429636-60BD-4C25-AABC-AA40EA7177CB}" type="presParOf" srcId="{9B64D391-5643-43A5-BD04-C8A19050DEC1}" destId="{402DBE37-3591-48A9-A6D6-743BB2296DAF}" srcOrd="0" destOrd="0" presId="urn:microsoft.com/office/officeart/2008/layout/HorizontalMultiLevelHierarchy"/>
    <dgm:cxn modelId="{9E2068CB-FDA1-4568-BBD5-81D1DD0223AA}" type="presParOf" srcId="{9B64D391-5643-43A5-BD04-C8A19050DEC1}" destId="{103AC402-D0A0-4AB0-97C6-0FB15C286303}" srcOrd="1" destOrd="0" presId="urn:microsoft.com/office/officeart/2008/layout/HorizontalMultiLevelHierarchy"/>
    <dgm:cxn modelId="{F2E2A299-265F-4EB5-83FF-9A5074698750}" type="presParOf" srcId="{ED69FDB9-5A1B-4EF6-824E-4CDAE15664EB}" destId="{3F5F32B8-887F-486F-8F5D-0234C50C3E93}" srcOrd="2" destOrd="0" presId="urn:microsoft.com/office/officeart/2008/layout/HorizontalMultiLevelHierarchy"/>
    <dgm:cxn modelId="{0EA9E0C3-235B-4171-BE63-C0841FB55578}" type="presParOf" srcId="{3F5F32B8-887F-486F-8F5D-0234C50C3E93}" destId="{25C5630E-7F9E-4D5B-9B29-9851286CFCCC}" srcOrd="0" destOrd="0" presId="urn:microsoft.com/office/officeart/2008/layout/HorizontalMultiLevelHierarchy"/>
    <dgm:cxn modelId="{7F446B56-6C59-4325-B91E-CA51C91BBEBF}" type="presParOf" srcId="{ED69FDB9-5A1B-4EF6-824E-4CDAE15664EB}" destId="{89851D4E-3B5C-4E50-90A7-0A9C085E5F9E}" srcOrd="3" destOrd="0" presId="urn:microsoft.com/office/officeart/2008/layout/HorizontalMultiLevelHierarchy"/>
    <dgm:cxn modelId="{C327A377-1D3A-497C-923C-EB60BEC9A2DD}" type="presParOf" srcId="{89851D4E-3B5C-4E50-90A7-0A9C085E5F9E}" destId="{000DF3E3-436F-499B-8B1C-8C26BB58AB62}" srcOrd="0" destOrd="0" presId="urn:microsoft.com/office/officeart/2008/layout/HorizontalMultiLevelHierarchy"/>
    <dgm:cxn modelId="{72341943-9EE4-48A0-8927-5D0E55858813}" type="presParOf" srcId="{89851D4E-3B5C-4E50-90A7-0A9C085E5F9E}" destId="{CAD2E4CE-C8C9-4550-949D-AD3D7383D993}" srcOrd="1" destOrd="0" presId="urn:microsoft.com/office/officeart/2008/layout/HorizontalMultiLevelHierarchy"/>
    <dgm:cxn modelId="{DE6E6044-03DA-4019-85C0-A883E7560EC3}" type="presParOf" srcId="{ED69FDB9-5A1B-4EF6-824E-4CDAE15664EB}" destId="{FB1992DC-F790-40C2-B1BA-A6D5486D6B4B}" srcOrd="4" destOrd="0" presId="urn:microsoft.com/office/officeart/2008/layout/HorizontalMultiLevelHierarchy"/>
    <dgm:cxn modelId="{83FCAC92-D703-4DEF-A2E2-CE80631740D9}" type="presParOf" srcId="{FB1992DC-F790-40C2-B1BA-A6D5486D6B4B}" destId="{8C68CB72-2040-4E7A-8E1F-A7FCE944C626}" srcOrd="0" destOrd="0" presId="urn:microsoft.com/office/officeart/2008/layout/HorizontalMultiLevelHierarchy"/>
    <dgm:cxn modelId="{ADBFB112-E4CD-49D9-BEB3-907440B7D7F7}" type="presParOf" srcId="{ED69FDB9-5A1B-4EF6-824E-4CDAE15664EB}" destId="{91314581-7602-479E-BBF8-43BDB3C342D4}" srcOrd="5" destOrd="0" presId="urn:microsoft.com/office/officeart/2008/layout/HorizontalMultiLevelHierarchy"/>
    <dgm:cxn modelId="{61B9D676-DA55-4971-A9D0-AFD2741D5471}" type="presParOf" srcId="{91314581-7602-479E-BBF8-43BDB3C342D4}" destId="{ED16FCFA-918B-4EAD-A3AC-18C5CC929473}" srcOrd="0" destOrd="0" presId="urn:microsoft.com/office/officeart/2008/layout/HorizontalMultiLevelHierarchy"/>
    <dgm:cxn modelId="{ED4D5C3F-75E1-493C-8690-B9ED5BA12756}" type="presParOf" srcId="{91314581-7602-479E-BBF8-43BDB3C342D4}" destId="{D9191F5E-9CC5-4318-B229-AD60221473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4E0C9-141C-4DEC-B6FB-EE743407701F}">
      <dsp:nvSpPr>
        <dsp:cNvPr id="0" name=""/>
        <dsp:cNvSpPr/>
      </dsp:nvSpPr>
      <dsp:spPr>
        <a:xfrm>
          <a:off x="2604738" y="2047875"/>
          <a:ext cx="1559275" cy="15592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2000" kern="1200" dirty="0"/>
            <a:t>Main   users</a:t>
          </a:r>
          <a:endParaRPr lang="zh-CN" altLang="en-US" sz="2000" kern="1200" dirty="0"/>
        </a:p>
      </dsp:txBody>
      <dsp:txXfrm>
        <a:off x="2833089" y="2276226"/>
        <a:ext cx="1102573" cy="1102573"/>
      </dsp:txXfrm>
    </dsp:sp>
    <dsp:sp modelId="{C93272CD-DD0C-414E-9DC6-4491C9A03E29}">
      <dsp:nvSpPr>
        <dsp:cNvPr id="0" name=""/>
        <dsp:cNvSpPr/>
      </dsp:nvSpPr>
      <dsp:spPr>
        <a:xfrm rot="16200000">
          <a:off x="3149050" y="1791817"/>
          <a:ext cx="470650" cy="41465"/>
        </a:xfrm>
        <a:custGeom>
          <a:avLst/>
          <a:gdLst/>
          <a:ahLst/>
          <a:cxnLst/>
          <a:rect l="0" t="0" r="0" b="0"/>
          <a:pathLst>
            <a:path>
              <a:moveTo>
                <a:pt x="0" y="20732"/>
              </a:moveTo>
              <a:lnTo>
                <a:pt x="470650" y="207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72609" y="1800784"/>
        <a:ext cx="23532" cy="23532"/>
      </dsp:txXfrm>
    </dsp:sp>
    <dsp:sp modelId="{812319DB-19F5-4F09-9359-B2FC5D477306}">
      <dsp:nvSpPr>
        <dsp:cNvPr id="0" name=""/>
        <dsp:cNvSpPr/>
      </dsp:nvSpPr>
      <dsp:spPr>
        <a:xfrm>
          <a:off x="2604738" y="17949"/>
          <a:ext cx="1559275" cy="155927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accent5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400" kern="1200" dirty="0"/>
            <a:t>The elderly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400" kern="1200" dirty="0"/>
            <a:t>or kids</a:t>
          </a:r>
          <a:endParaRPr lang="zh-CN" altLang="en-US" sz="1400" kern="1200" dirty="0"/>
        </a:p>
      </dsp:txBody>
      <dsp:txXfrm>
        <a:off x="2833089" y="246300"/>
        <a:ext cx="1102573" cy="1102573"/>
      </dsp:txXfrm>
    </dsp:sp>
    <dsp:sp modelId="{6B660EDE-8AD1-4B4B-B8EB-70D5BB86B872}">
      <dsp:nvSpPr>
        <dsp:cNvPr id="0" name=""/>
        <dsp:cNvSpPr/>
      </dsp:nvSpPr>
      <dsp:spPr>
        <a:xfrm rot="1800000">
          <a:off x="4028034" y="3314262"/>
          <a:ext cx="470650" cy="41465"/>
        </a:xfrm>
        <a:custGeom>
          <a:avLst/>
          <a:gdLst/>
          <a:ahLst/>
          <a:cxnLst/>
          <a:rect l="0" t="0" r="0" b="0"/>
          <a:pathLst>
            <a:path>
              <a:moveTo>
                <a:pt x="0" y="20732"/>
              </a:moveTo>
              <a:lnTo>
                <a:pt x="470650" y="207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51593" y="3323228"/>
        <a:ext cx="23532" cy="23532"/>
      </dsp:txXfrm>
    </dsp:sp>
    <dsp:sp modelId="{CC3D77AC-97BF-4066-AE4A-B4F4521F929C}">
      <dsp:nvSpPr>
        <dsp:cNvPr id="0" name=""/>
        <dsp:cNvSpPr/>
      </dsp:nvSpPr>
      <dsp:spPr>
        <a:xfrm>
          <a:off x="4362705" y="3062838"/>
          <a:ext cx="1559275" cy="1559275"/>
        </a:xfrm>
        <a:prstGeom prst="ellipse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accent5">
                <a:hueOff val="1628513"/>
                <a:satOff val="5598"/>
                <a:lumOff val="-26863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accent5">
              <a:hueOff val="1628513"/>
              <a:satOff val="5598"/>
              <a:lumOff val="-26863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Prescription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management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400" kern="1200" dirty="0"/>
            <a:t>needed</a:t>
          </a:r>
          <a:endParaRPr lang="zh-CN" altLang="en-US" sz="1400" kern="1200" dirty="0"/>
        </a:p>
      </dsp:txBody>
      <dsp:txXfrm>
        <a:off x="4591056" y="3291189"/>
        <a:ext cx="1102573" cy="1102573"/>
      </dsp:txXfrm>
    </dsp:sp>
    <dsp:sp modelId="{43AAD3D2-E80F-4BFD-948A-A8758BEC3171}">
      <dsp:nvSpPr>
        <dsp:cNvPr id="0" name=""/>
        <dsp:cNvSpPr/>
      </dsp:nvSpPr>
      <dsp:spPr>
        <a:xfrm rot="9000000">
          <a:off x="2270066" y="3314262"/>
          <a:ext cx="470650" cy="41465"/>
        </a:xfrm>
        <a:custGeom>
          <a:avLst/>
          <a:gdLst/>
          <a:ahLst/>
          <a:cxnLst/>
          <a:rect l="0" t="0" r="0" b="0"/>
          <a:pathLst>
            <a:path>
              <a:moveTo>
                <a:pt x="0" y="20732"/>
              </a:moveTo>
              <a:lnTo>
                <a:pt x="470650" y="207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93625" y="3323228"/>
        <a:ext cx="23532" cy="23532"/>
      </dsp:txXfrm>
    </dsp:sp>
    <dsp:sp modelId="{A2A3F413-5B13-452F-9590-60799E15599A}">
      <dsp:nvSpPr>
        <dsp:cNvPr id="0" name=""/>
        <dsp:cNvSpPr/>
      </dsp:nvSpPr>
      <dsp:spPr>
        <a:xfrm>
          <a:off x="846770" y="3062838"/>
          <a:ext cx="1559275" cy="1559275"/>
        </a:xfrm>
        <a:prstGeom prst="ellipse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accent5">
                <a:hueOff val="3257026"/>
                <a:satOff val="11196"/>
                <a:lumOff val="-53726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accent5">
              <a:hueOff val="3257026"/>
              <a:satOff val="11196"/>
              <a:lumOff val="-53726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400" kern="1200" dirty="0"/>
            <a:t>Multi-member family</a:t>
          </a:r>
          <a:endParaRPr lang="zh-CN" altLang="en-US" sz="1400" kern="1200" dirty="0"/>
        </a:p>
      </dsp:txBody>
      <dsp:txXfrm>
        <a:off x="1075121" y="3291189"/>
        <a:ext cx="1102573" cy="1102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D0BE-5C79-44ED-906B-02A80FE2E649}">
      <dsp:nvSpPr>
        <dsp:cNvPr id="0" name=""/>
        <dsp:cNvSpPr/>
      </dsp:nvSpPr>
      <dsp:spPr>
        <a:xfrm>
          <a:off x="5397651" y="2327386"/>
          <a:ext cx="379171" cy="40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585" y="0"/>
              </a:lnTo>
              <a:lnTo>
                <a:pt x="189585" y="407609"/>
              </a:lnTo>
              <a:lnTo>
                <a:pt x="379171" y="4076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DA5DB-F5F2-4114-9639-42B8231E53B1}">
      <dsp:nvSpPr>
        <dsp:cNvPr id="0" name=""/>
        <dsp:cNvSpPr/>
      </dsp:nvSpPr>
      <dsp:spPr>
        <a:xfrm>
          <a:off x="5397651" y="1919777"/>
          <a:ext cx="379171" cy="407609"/>
        </a:xfrm>
        <a:custGeom>
          <a:avLst/>
          <a:gdLst/>
          <a:ahLst/>
          <a:cxnLst/>
          <a:rect l="0" t="0" r="0" b="0"/>
          <a:pathLst>
            <a:path>
              <a:moveTo>
                <a:pt x="0" y="407609"/>
              </a:moveTo>
              <a:lnTo>
                <a:pt x="189585" y="407609"/>
              </a:lnTo>
              <a:lnTo>
                <a:pt x="189585" y="0"/>
              </a:lnTo>
              <a:lnTo>
                <a:pt x="37917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62A2F-C930-4143-89C8-A03465BF57B4}">
      <dsp:nvSpPr>
        <dsp:cNvPr id="0" name=""/>
        <dsp:cNvSpPr/>
      </dsp:nvSpPr>
      <dsp:spPr>
        <a:xfrm>
          <a:off x="3106184" y="1402446"/>
          <a:ext cx="395608" cy="924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022" y="0"/>
              </a:lnTo>
              <a:lnTo>
                <a:pt x="206022" y="924940"/>
              </a:lnTo>
              <a:lnTo>
                <a:pt x="395608" y="924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83CF2-0862-4458-A794-CB0D82F0CCFD}">
      <dsp:nvSpPr>
        <dsp:cNvPr id="0" name=""/>
        <dsp:cNvSpPr/>
      </dsp:nvSpPr>
      <dsp:spPr>
        <a:xfrm>
          <a:off x="5400608" y="655547"/>
          <a:ext cx="391949" cy="425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363" y="0"/>
              </a:lnTo>
              <a:lnTo>
                <a:pt x="202363" y="425661"/>
              </a:lnTo>
              <a:lnTo>
                <a:pt x="391949" y="4256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C2F7D-B6CE-44C9-AA79-86677BB3D686}">
      <dsp:nvSpPr>
        <dsp:cNvPr id="0" name=""/>
        <dsp:cNvSpPr/>
      </dsp:nvSpPr>
      <dsp:spPr>
        <a:xfrm>
          <a:off x="5400608" y="289118"/>
          <a:ext cx="391949" cy="366429"/>
        </a:xfrm>
        <a:custGeom>
          <a:avLst/>
          <a:gdLst/>
          <a:ahLst/>
          <a:cxnLst/>
          <a:rect l="0" t="0" r="0" b="0"/>
          <a:pathLst>
            <a:path>
              <a:moveTo>
                <a:pt x="0" y="366429"/>
              </a:moveTo>
              <a:lnTo>
                <a:pt x="202363" y="366429"/>
              </a:lnTo>
              <a:lnTo>
                <a:pt x="202363" y="0"/>
              </a:lnTo>
              <a:lnTo>
                <a:pt x="39194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B9657-51B8-443A-939B-C6B579513284}">
      <dsp:nvSpPr>
        <dsp:cNvPr id="0" name=""/>
        <dsp:cNvSpPr/>
      </dsp:nvSpPr>
      <dsp:spPr>
        <a:xfrm>
          <a:off x="3106184" y="655547"/>
          <a:ext cx="382830" cy="746898"/>
        </a:xfrm>
        <a:custGeom>
          <a:avLst/>
          <a:gdLst/>
          <a:ahLst/>
          <a:cxnLst/>
          <a:rect l="0" t="0" r="0" b="0"/>
          <a:pathLst>
            <a:path>
              <a:moveTo>
                <a:pt x="0" y="746898"/>
              </a:moveTo>
              <a:lnTo>
                <a:pt x="193244" y="746898"/>
              </a:lnTo>
              <a:lnTo>
                <a:pt x="193244" y="0"/>
              </a:lnTo>
              <a:lnTo>
                <a:pt x="38283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775BC-0B3C-42EA-B338-7CCC8F2EF720}">
      <dsp:nvSpPr>
        <dsp:cNvPr id="0" name=""/>
        <dsp:cNvSpPr/>
      </dsp:nvSpPr>
      <dsp:spPr>
        <a:xfrm>
          <a:off x="1008115" y="1004694"/>
          <a:ext cx="2098069" cy="79550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FamilyMedT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08115" y="1004694"/>
        <a:ext cx="2098069" cy="795503"/>
      </dsp:txXfrm>
    </dsp:sp>
    <dsp:sp modelId="{15770730-7CB9-4B58-959B-6A06767449D7}">
      <dsp:nvSpPr>
        <dsp:cNvPr id="0" name=""/>
        <dsp:cNvSpPr/>
      </dsp:nvSpPr>
      <dsp:spPr>
        <a:xfrm>
          <a:off x="3489015" y="238575"/>
          <a:ext cx="1911593" cy="83394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600" kern="1200" dirty="0">
              <a:latin typeface="微软雅黑" pitchFamily="34" charset="-122"/>
              <a:ea typeface="微软雅黑" pitchFamily="34" charset="-122"/>
            </a:rPr>
            <a:t>Medication management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89015" y="238575"/>
        <a:ext cx="1911593" cy="833944"/>
      </dsp:txXfrm>
    </dsp:sp>
    <dsp:sp modelId="{6437E221-C3D3-40E2-B49E-C3AD7C4C1AD6}">
      <dsp:nvSpPr>
        <dsp:cNvPr id="0" name=""/>
        <dsp:cNvSpPr/>
      </dsp:nvSpPr>
      <dsp:spPr>
        <a:xfrm>
          <a:off x="5792558" y="0"/>
          <a:ext cx="1895857" cy="57823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1" kern="1200" dirty="0"/>
            <a:t>Medication</a:t>
          </a:r>
          <a:endParaRPr lang="zh-CN" altLang="en-US" sz="1600" b="1" i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792558" y="0"/>
        <a:ext cx="1895857" cy="578236"/>
      </dsp:txXfrm>
    </dsp:sp>
    <dsp:sp modelId="{57316B18-DFDB-4A84-B648-40B7FA9C7C55}">
      <dsp:nvSpPr>
        <dsp:cNvPr id="0" name=""/>
        <dsp:cNvSpPr/>
      </dsp:nvSpPr>
      <dsp:spPr>
        <a:xfrm>
          <a:off x="5792558" y="792091"/>
          <a:ext cx="1895857" cy="57823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600" b="1" i="1" kern="1200" dirty="0">
              <a:latin typeface="微软雅黑" pitchFamily="34" charset="-122"/>
              <a:ea typeface="微软雅黑" pitchFamily="34" charset="-122"/>
            </a:rPr>
            <a:t>Inventory</a:t>
          </a:r>
          <a:endParaRPr lang="zh-CN" altLang="en-US" sz="1600" b="1" i="1" kern="1200" dirty="0"/>
        </a:p>
      </dsp:txBody>
      <dsp:txXfrm>
        <a:off x="5792558" y="792091"/>
        <a:ext cx="1895857" cy="578236"/>
      </dsp:txXfrm>
    </dsp:sp>
    <dsp:sp modelId="{A64E5B62-D176-40D5-B20E-33EB373DC6BF}">
      <dsp:nvSpPr>
        <dsp:cNvPr id="0" name=""/>
        <dsp:cNvSpPr/>
      </dsp:nvSpPr>
      <dsp:spPr>
        <a:xfrm>
          <a:off x="3501793" y="1910417"/>
          <a:ext cx="1895857" cy="83393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600" kern="1200" dirty="0">
              <a:latin typeface="微软雅黑" pitchFamily="34" charset="-122"/>
              <a:ea typeface="微软雅黑" pitchFamily="34" charset="-122"/>
            </a:rPr>
            <a:t>User management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1793" y="1910417"/>
        <a:ext cx="1895857" cy="833938"/>
      </dsp:txXfrm>
    </dsp:sp>
    <dsp:sp modelId="{9E305218-AF3B-487C-9C88-D6D8C991356D}">
      <dsp:nvSpPr>
        <dsp:cNvPr id="0" name=""/>
        <dsp:cNvSpPr/>
      </dsp:nvSpPr>
      <dsp:spPr>
        <a:xfrm>
          <a:off x="5776822" y="1630659"/>
          <a:ext cx="1895857" cy="57823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1" kern="1200" dirty="0"/>
            <a:t>Family Member </a:t>
          </a:r>
          <a:endParaRPr lang="zh-CN" altLang="en-US" sz="1600" b="1" i="1" kern="1200" dirty="0"/>
        </a:p>
      </dsp:txBody>
      <dsp:txXfrm>
        <a:off x="5776822" y="1630659"/>
        <a:ext cx="1895857" cy="578236"/>
      </dsp:txXfrm>
    </dsp:sp>
    <dsp:sp modelId="{12022C2C-8C99-4F23-8797-9D6E4110D024}">
      <dsp:nvSpPr>
        <dsp:cNvPr id="0" name=""/>
        <dsp:cNvSpPr/>
      </dsp:nvSpPr>
      <dsp:spPr>
        <a:xfrm>
          <a:off x="5776822" y="2445877"/>
          <a:ext cx="1895857" cy="57823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600" b="1" i="1" kern="1200" dirty="0"/>
            <a:t>Remi</a:t>
          </a:r>
          <a:r>
            <a:rPr lang="en-US" altLang="zh-CN" sz="1600" b="1" i="1" kern="1200" dirty="0"/>
            <a:t>n</a:t>
          </a:r>
          <a:r>
            <a:rPr lang="en-CA" altLang="zh-CN" sz="1600" b="1" i="1" kern="1200" dirty="0"/>
            <a:t>der</a:t>
          </a:r>
          <a:endParaRPr lang="zh-CN" altLang="en-US" sz="1600" b="1" i="1" kern="1200" dirty="0"/>
        </a:p>
      </dsp:txBody>
      <dsp:txXfrm>
        <a:off x="5776822" y="2445877"/>
        <a:ext cx="1895857" cy="57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992DC-F790-40C2-B1BA-A6D5486D6B4B}">
      <dsp:nvSpPr>
        <dsp:cNvPr id="0" name=""/>
        <dsp:cNvSpPr/>
      </dsp:nvSpPr>
      <dsp:spPr>
        <a:xfrm>
          <a:off x="1604705" y="2016224"/>
          <a:ext cx="350486" cy="74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43" y="0"/>
              </a:lnTo>
              <a:lnTo>
                <a:pt x="175243" y="745143"/>
              </a:lnTo>
              <a:lnTo>
                <a:pt x="350486" y="745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9362" y="2368209"/>
        <a:ext cx="41172" cy="41172"/>
      </dsp:txXfrm>
    </dsp:sp>
    <dsp:sp modelId="{3F5F32B8-887F-486F-8F5D-0234C50C3E93}">
      <dsp:nvSpPr>
        <dsp:cNvPr id="0" name=""/>
        <dsp:cNvSpPr/>
      </dsp:nvSpPr>
      <dsp:spPr>
        <a:xfrm>
          <a:off x="1604705" y="1970504"/>
          <a:ext cx="343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2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67745" y="2007642"/>
        <a:ext cx="17162" cy="17162"/>
      </dsp:txXfrm>
    </dsp:sp>
    <dsp:sp modelId="{C453891C-E91E-479C-B71E-01EBE67F9833}">
      <dsp:nvSpPr>
        <dsp:cNvPr id="0" name=""/>
        <dsp:cNvSpPr/>
      </dsp:nvSpPr>
      <dsp:spPr>
        <a:xfrm>
          <a:off x="1604705" y="1259397"/>
          <a:ext cx="343241" cy="756826"/>
        </a:xfrm>
        <a:custGeom>
          <a:avLst/>
          <a:gdLst/>
          <a:ahLst/>
          <a:cxnLst/>
          <a:rect l="0" t="0" r="0" b="0"/>
          <a:pathLst>
            <a:path>
              <a:moveTo>
                <a:pt x="0" y="756826"/>
              </a:moveTo>
              <a:lnTo>
                <a:pt x="171620" y="756826"/>
              </a:lnTo>
              <a:lnTo>
                <a:pt x="171620" y="0"/>
              </a:lnTo>
              <a:lnTo>
                <a:pt x="3432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5550" y="1617034"/>
        <a:ext cx="41551" cy="41551"/>
      </dsp:txXfrm>
    </dsp:sp>
    <dsp:sp modelId="{52212409-BA6D-448E-ACCC-899E6E0A28C8}">
      <dsp:nvSpPr>
        <dsp:cNvPr id="0" name=""/>
        <dsp:cNvSpPr/>
      </dsp:nvSpPr>
      <dsp:spPr>
        <a:xfrm>
          <a:off x="28339" y="1217493"/>
          <a:ext cx="1555272" cy="15974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2000" kern="1200" dirty="0">
              <a:latin typeface="微软雅黑" pitchFamily="34" charset="-122"/>
              <a:ea typeface="微软雅黑" pitchFamily="34" charset="-122"/>
            </a:rPr>
            <a:t>Medication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339" y="1217493"/>
        <a:ext cx="1555272" cy="1597460"/>
      </dsp:txXfrm>
    </dsp:sp>
    <dsp:sp modelId="{402DBE37-3591-48A9-A6D6-743BB2296DAF}">
      <dsp:nvSpPr>
        <dsp:cNvPr id="0" name=""/>
        <dsp:cNvSpPr/>
      </dsp:nvSpPr>
      <dsp:spPr>
        <a:xfrm>
          <a:off x="1947947" y="94638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Initialize Medication and Prescription:</a:t>
          </a:r>
          <a:r>
            <a:rPr kumimoji="0" lang="en-US" alt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Initialize medication and prescription class details (name, dosage, frequency, quantity, expiration date.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946387"/>
        <a:ext cx="6757775" cy="626018"/>
      </dsp:txXfrm>
    </dsp:sp>
    <dsp:sp modelId="{000DF3E3-436F-499B-8B1C-8C26BB58AB62}">
      <dsp:nvSpPr>
        <dsp:cNvPr id="0" name=""/>
        <dsp:cNvSpPr/>
      </dsp:nvSpPr>
      <dsp:spPr>
        <a:xfrm>
          <a:off x="1947947" y="1703214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Get medication information: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Show the medication name, dosage 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ect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1703214"/>
        <a:ext cx="6757775" cy="626018"/>
      </dsp:txXfrm>
    </dsp:sp>
    <dsp:sp modelId="{ED16FCFA-918B-4EAD-A3AC-18C5CC929473}">
      <dsp:nvSpPr>
        <dsp:cNvPr id="0" name=""/>
        <dsp:cNvSpPr/>
      </dsp:nvSpPr>
      <dsp:spPr>
        <a:xfrm>
          <a:off x="1955192" y="244835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Delete medication information: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Delete the medication information.</a:t>
          </a:r>
          <a:endParaRPr lang="zh-CN" altLang="en-US" sz="1600" kern="1200" dirty="0"/>
        </a:p>
      </dsp:txBody>
      <dsp:txXfrm>
        <a:off x="1955192" y="2448357"/>
        <a:ext cx="6757775" cy="626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992DC-F790-40C2-B1BA-A6D5486D6B4B}">
      <dsp:nvSpPr>
        <dsp:cNvPr id="0" name=""/>
        <dsp:cNvSpPr/>
      </dsp:nvSpPr>
      <dsp:spPr>
        <a:xfrm>
          <a:off x="1604705" y="2016224"/>
          <a:ext cx="350486" cy="74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43" y="0"/>
              </a:lnTo>
              <a:lnTo>
                <a:pt x="175243" y="745143"/>
              </a:lnTo>
              <a:lnTo>
                <a:pt x="350486" y="745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9362" y="2368209"/>
        <a:ext cx="41172" cy="41172"/>
      </dsp:txXfrm>
    </dsp:sp>
    <dsp:sp modelId="{3F5F32B8-887F-486F-8F5D-0234C50C3E93}">
      <dsp:nvSpPr>
        <dsp:cNvPr id="0" name=""/>
        <dsp:cNvSpPr/>
      </dsp:nvSpPr>
      <dsp:spPr>
        <a:xfrm>
          <a:off x="1604705" y="1970504"/>
          <a:ext cx="343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2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67745" y="2007642"/>
        <a:ext cx="17162" cy="17162"/>
      </dsp:txXfrm>
    </dsp:sp>
    <dsp:sp modelId="{C453891C-E91E-479C-B71E-01EBE67F9833}">
      <dsp:nvSpPr>
        <dsp:cNvPr id="0" name=""/>
        <dsp:cNvSpPr/>
      </dsp:nvSpPr>
      <dsp:spPr>
        <a:xfrm>
          <a:off x="1604705" y="1259397"/>
          <a:ext cx="343241" cy="756826"/>
        </a:xfrm>
        <a:custGeom>
          <a:avLst/>
          <a:gdLst/>
          <a:ahLst/>
          <a:cxnLst/>
          <a:rect l="0" t="0" r="0" b="0"/>
          <a:pathLst>
            <a:path>
              <a:moveTo>
                <a:pt x="0" y="756826"/>
              </a:moveTo>
              <a:lnTo>
                <a:pt x="171620" y="756826"/>
              </a:lnTo>
              <a:lnTo>
                <a:pt x="171620" y="0"/>
              </a:lnTo>
              <a:lnTo>
                <a:pt x="3432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5550" y="1617034"/>
        <a:ext cx="41551" cy="41551"/>
      </dsp:txXfrm>
    </dsp:sp>
    <dsp:sp modelId="{52212409-BA6D-448E-ACCC-899E6E0A28C8}">
      <dsp:nvSpPr>
        <dsp:cNvPr id="0" name=""/>
        <dsp:cNvSpPr/>
      </dsp:nvSpPr>
      <dsp:spPr>
        <a:xfrm>
          <a:off x="28339" y="1217493"/>
          <a:ext cx="1555272" cy="15974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2000" kern="1200" dirty="0">
              <a:latin typeface="微软雅黑" pitchFamily="34" charset="-122"/>
              <a:ea typeface="微软雅黑" pitchFamily="34" charset="-122"/>
            </a:rPr>
            <a:t>Inventory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339" y="1217493"/>
        <a:ext cx="1555272" cy="1597460"/>
      </dsp:txXfrm>
    </dsp:sp>
    <dsp:sp modelId="{402DBE37-3591-48A9-A6D6-743BB2296DAF}">
      <dsp:nvSpPr>
        <dsp:cNvPr id="0" name=""/>
        <dsp:cNvSpPr/>
      </dsp:nvSpPr>
      <dsp:spPr>
        <a:xfrm>
          <a:off x="1947947" y="94638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Add medication Information:</a:t>
          </a:r>
          <a:r>
            <a:rPr lang="en-CA" sz="1600" kern="1200" dirty="0"/>
            <a:t> Input the medication name and quantity.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946387"/>
        <a:ext cx="6757775" cy="626018"/>
      </dsp:txXfrm>
    </dsp:sp>
    <dsp:sp modelId="{000DF3E3-436F-499B-8B1C-8C26BB58AB62}">
      <dsp:nvSpPr>
        <dsp:cNvPr id="0" name=""/>
        <dsp:cNvSpPr/>
      </dsp:nvSpPr>
      <dsp:spPr>
        <a:xfrm>
          <a:off x="1947947" y="1703214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Update medication stock:</a:t>
          </a:r>
          <a:r>
            <a:rPr lang="en-CA" sz="1600" kern="1200" dirty="0"/>
            <a:t> Update the quantity and stock of specific medication.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1703214"/>
        <a:ext cx="6757775" cy="626018"/>
      </dsp:txXfrm>
    </dsp:sp>
    <dsp:sp modelId="{ED16FCFA-918B-4EAD-A3AC-18C5CC929473}">
      <dsp:nvSpPr>
        <dsp:cNvPr id="0" name=""/>
        <dsp:cNvSpPr/>
      </dsp:nvSpPr>
      <dsp:spPr>
        <a:xfrm>
          <a:off x="1955192" y="244835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CA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CA" sz="1600" b="1" kern="1200" dirty="0"/>
            <a:t>Generate medication report:</a:t>
          </a:r>
          <a:r>
            <a:rPr lang="en-CA" sz="1600" kern="1200" dirty="0"/>
            <a:t> showing the medication information for stock and prescription.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zh-CN" altLang="en-US" sz="1600" kern="1200" dirty="0"/>
        </a:p>
      </dsp:txBody>
      <dsp:txXfrm>
        <a:off x="1955192" y="2448357"/>
        <a:ext cx="6757775" cy="626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992DC-F790-40C2-B1BA-A6D5486D6B4B}">
      <dsp:nvSpPr>
        <dsp:cNvPr id="0" name=""/>
        <dsp:cNvSpPr/>
      </dsp:nvSpPr>
      <dsp:spPr>
        <a:xfrm>
          <a:off x="1604705" y="2016224"/>
          <a:ext cx="350486" cy="74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43" y="0"/>
              </a:lnTo>
              <a:lnTo>
                <a:pt x="175243" y="745143"/>
              </a:lnTo>
              <a:lnTo>
                <a:pt x="350486" y="745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9362" y="2368209"/>
        <a:ext cx="41172" cy="41172"/>
      </dsp:txXfrm>
    </dsp:sp>
    <dsp:sp modelId="{3F5F32B8-887F-486F-8F5D-0234C50C3E93}">
      <dsp:nvSpPr>
        <dsp:cNvPr id="0" name=""/>
        <dsp:cNvSpPr/>
      </dsp:nvSpPr>
      <dsp:spPr>
        <a:xfrm>
          <a:off x="1604705" y="1970504"/>
          <a:ext cx="343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2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67745" y="2007642"/>
        <a:ext cx="17162" cy="17162"/>
      </dsp:txXfrm>
    </dsp:sp>
    <dsp:sp modelId="{C453891C-E91E-479C-B71E-01EBE67F9833}">
      <dsp:nvSpPr>
        <dsp:cNvPr id="0" name=""/>
        <dsp:cNvSpPr/>
      </dsp:nvSpPr>
      <dsp:spPr>
        <a:xfrm>
          <a:off x="1604705" y="1259397"/>
          <a:ext cx="343241" cy="756826"/>
        </a:xfrm>
        <a:custGeom>
          <a:avLst/>
          <a:gdLst/>
          <a:ahLst/>
          <a:cxnLst/>
          <a:rect l="0" t="0" r="0" b="0"/>
          <a:pathLst>
            <a:path>
              <a:moveTo>
                <a:pt x="0" y="756826"/>
              </a:moveTo>
              <a:lnTo>
                <a:pt x="171620" y="756826"/>
              </a:lnTo>
              <a:lnTo>
                <a:pt x="171620" y="0"/>
              </a:lnTo>
              <a:lnTo>
                <a:pt x="3432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5550" y="1617034"/>
        <a:ext cx="41551" cy="41551"/>
      </dsp:txXfrm>
    </dsp:sp>
    <dsp:sp modelId="{52212409-BA6D-448E-ACCC-899E6E0A28C8}">
      <dsp:nvSpPr>
        <dsp:cNvPr id="0" name=""/>
        <dsp:cNvSpPr/>
      </dsp:nvSpPr>
      <dsp:spPr>
        <a:xfrm>
          <a:off x="28339" y="1217493"/>
          <a:ext cx="1555272" cy="15974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Family Member 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339" y="1217493"/>
        <a:ext cx="1555272" cy="1597460"/>
      </dsp:txXfrm>
    </dsp:sp>
    <dsp:sp modelId="{402DBE37-3591-48A9-A6D6-743BB2296DAF}">
      <dsp:nvSpPr>
        <dsp:cNvPr id="0" name=""/>
        <dsp:cNvSpPr/>
      </dsp:nvSpPr>
      <dsp:spPr>
        <a:xfrm>
          <a:off x="1947947" y="94638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Add Member: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Add a new family member to the system.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946387"/>
        <a:ext cx="6757775" cy="626018"/>
      </dsp:txXfrm>
    </dsp:sp>
    <dsp:sp modelId="{000DF3E3-436F-499B-8B1C-8C26BB58AB62}">
      <dsp:nvSpPr>
        <dsp:cNvPr id="0" name=""/>
        <dsp:cNvSpPr/>
      </dsp:nvSpPr>
      <dsp:spPr>
        <a:xfrm>
          <a:off x="1947947" y="1703214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Switch Member: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Switch between family member profiles.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1703214"/>
        <a:ext cx="6757775" cy="626018"/>
      </dsp:txXfrm>
    </dsp:sp>
    <dsp:sp modelId="{ED16FCFA-918B-4EAD-A3AC-18C5CC929473}">
      <dsp:nvSpPr>
        <dsp:cNvPr id="0" name=""/>
        <dsp:cNvSpPr/>
      </dsp:nvSpPr>
      <dsp:spPr>
        <a:xfrm>
          <a:off x="1955192" y="244835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List Members: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Display all registered family members and medication log.</a:t>
          </a:r>
          <a:endParaRPr lang="zh-CN" altLang="en-US" sz="1600" kern="1200" dirty="0"/>
        </a:p>
      </dsp:txBody>
      <dsp:txXfrm>
        <a:off x="1955192" y="2448357"/>
        <a:ext cx="6757775" cy="626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992DC-F790-40C2-B1BA-A6D5486D6B4B}">
      <dsp:nvSpPr>
        <dsp:cNvPr id="0" name=""/>
        <dsp:cNvSpPr/>
      </dsp:nvSpPr>
      <dsp:spPr>
        <a:xfrm>
          <a:off x="1604705" y="2016224"/>
          <a:ext cx="350486" cy="74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243" y="0"/>
              </a:lnTo>
              <a:lnTo>
                <a:pt x="175243" y="745143"/>
              </a:lnTo>
              <a:lnTo>
                <a:pt x="350486" y="745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9362" y="2368209"/>
        <a:ext cx="41172" cy="41172"/>
      </dsp:txXfrm>
    </dsp:sp>
    <dsp:sp modelId="{3F5F32B8-887F-486F-8F5D-0234C50C3E93}">
      <dsp:nvSpPr>
        <dsp:cNvPr id="0" name=""/>
        <dsp:cNvSpPr/>
      </dsp:nvSpPr>
      <dsp:spPr>
        <a:xfrm>
          <a:off x="1604705" y="1970504"/>
          <a:ext cx="343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2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67745" y="2007642"/>
        <a:ext cx="17162" cy="17162"/>
      </dsp:txXfrm>
    </dsp:sp>
    <dsp:sp modelId="{C453891C-E91E-479C-B71E-01EBE67F9833}">
      <dsp:nvSpPr>
        <dsp:cNvPr id="0" name=""/>
        <dsp:cNvSpPr/>
      </dsp:nvSpPr>
      <dsp:spPr>
        <a:xfrm>
          <a:off x="1604705" y="1259397"/>
          <a:ext cx="343241" cy="756826"/>
        </a:xfrm>
        <a:custGeom>
          <a:avLst/>
          <a:gdLst/>
          <a:ahLst/>
          <a:cxnLst/>
          <a:rect l="0" t="0" r="0" b="0"/>
          <a:pathLst>
            <a:path>
              <a:moveTo>
                <a:pt x="0" y="756826"/>
              </a:moveTo>
              <a:lnTo>
                <a:pt x="171620" y="756826"/>
              </a:lnTo>
              <a:lnTo>
                <a:pt x="171620" y="0"/>
              </a:lnTo>
              <a:lnTo>
                <a:pt x="3432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5550" y="1617034"/>
        <a:ext cx="41551" cy="41551"/>
      </dsp:txXfrm>
    </dsp:sp>
    <dsp:sp modelId="{52212409-BA6D-448E-ACCC-899E6E0A28C8}">
      <dsp:nvSpPr>
        <dsp:cNvPr id="0" name=""/>
        <dsp:cNvSpPr/>
      </dsp:nvSpPr>
      <dsp:spPr>
        <a:xfrm>
          <a:off x="28339" y="1217493"/>
          <a:ext cx="1555272" cy="15974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Reminder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339" y="1217493"/>
        <a:ext cx="1555272" cy="1597460"/>
      </dsp:txXfrm>
    </dsp:sp>
    <dsp:sp modelId="{402DBE37-3591-48A9-A6D6-743BB2296DAF}">
      <dsp:nvSpPr>
        <dsp:cNvPr id="0" name=""/>
        <dsp:cNvSpPr/>
      </dsp:nvSpPr>
      <dsp:spPr>
        <a:xfrm>
          <a:off x="1947947" y="94638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Automatic Low Stock , expire Detection: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Detect medications with less than 4 days of supply remaining or close to expire date.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946387"/>
        <a:ext cx="6757775" cy="626018"/>
      </dsp:txXfrm>
    </dsp:sp>
    <dsp:sp modelId="{000DF3E3-436F-499B-8B1C-8C26BB58AB62}">
      <dsp:nvSpPr>
        <dsp:cNvPr id="0" name=""/>
        <dsp:cNvSpPr/>
      </dsp:nvSpPr>
      <dsp:spPr>
        <a:xfrm>
          <a:off x="1947947" y="1703214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Set Reminders: 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Set a reminder for a special  medicine(requirement).</a:t>
          </a:r>
          <a:endParaRPr lang="zh-CN" altLang="en-US" sz="160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7947" y="1703214"/>
        <a:ext cx="6757775" cy="626018"/>
      </dsp:txXfrm>
    </dsp:sp>
    <dsp:sp modelId="{ED16FCFA-918B-4EAD-A3AC-18C5CC929473}">
      <dsp:nvSpPr>
        <dsp:cNvPr id="0" name=""/>
        <dsp:cNvSpPr/>
      </dsp:nvSpPr>
      <dsp:spPr>
        <a:xfrm>
          <a:off x="1955192" y="2448357"/>
          <a:ext cx="6757775" cy="6260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25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3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ln>
          <a:noFill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List Reminders: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View all active low-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stock,expire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reminders for all members. </a:t>
          </a:r>
          <a:endParaRPr lang="zh-CN" altLang="en-US" sz="1600" kern="1200" dirty="0"/>
        </a:p>
      </dsp:txBody>
      <dsp:txXfrm>
        <a:off x="1955192" y="2448357"/>
        <a:ext cx="6757775" cy="626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680C9D9-FB33-2A91-4593-180C2F909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705DD5-44F1-1F0F-2865-3A774B8CF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A594F2-5785-200B-ECAD-34C62C03D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2D110-174B-4F09-9950-BE7153ACDAA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91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80CE3D-BAEB-EFBD-A7DD-9DAF69FE9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72EE68-CC63-CD96-10E5-FA22EDDDF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4C4487-4419-86A5-A935-214E91635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C0951-F74B-49E2-BB35-0F155FB0972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93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5DB350-3AE6-F325-1897-5830AA74F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41592-03AD-E786-B0C7-33AB37D4D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4C0A88-5555-5F94-9D67-1A1DDDB95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C983D-3FC1-45BE-90AF-8404C0B3BF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688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B2CF8-0EB1-4695-3EF5-59CAAEE48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CE24F-18F3-6219-B1D7-72F9576FF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887CB-CC2E-6348-1867-CD753E1F9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B8884-6F6F-47DD-A9B9-49B609F31A0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8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CD21A-803A-244D-369B-CD8817948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10403-7C74-DD2A-6C80-9B4C3893B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F6AEF-5AF3-3284-98C4-2ADC1B474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6C130-880F-4623-90B9-05429F69B8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874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F4D3D-9A9F-F824-EF11-E1D6966F1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16997-CE15-3C52-E7EE-BDD2F619E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87A88-0E3D-3D15-F0DC-3307B869B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10898-E17E-419C-8B22-8D23F30F3FF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34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1692B9-6361-73EF-FF83-81C9494FA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295939-32CC-F5FB-0FA9-37FE5444B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CD01A-DCF6-829F-AA3E-096603A10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828A2-0195-4AEE-8D9B-5F4B72D1B4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728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2DB90-5301-03B9-01F7-9F92D0F16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17A87-68E2-313C-E1E9-19E16DA62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4B19EB-FD4F-DAFF-2D34-32FFD0F5B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2DC88-9BD1-47D6-8768-AC65089037F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47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E9CCB-3997-A8D1-77AD-C9C7A9379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30E3A-7C53-3BE8-CC08-20B40454F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55B91-783D-525D-1C57-A175558E1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9EBF7-B755-49E3-817D-82130E10054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0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C688F2-1B8F-8BC5-A2BC-8B028DEF6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0824E4-C633-F12A-E3F5-DFC4B5A41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1682DA-3EC9-7392-267E-7F0158E2E0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63E0-4FD5-40BB-AAB8-283B7118978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48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742AB8-755C-3530-6A30-692EFF495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473A66-32D7-5540-28B3-0683FE5BF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F178E-C205-50B9-A300-92975B71A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90EAD-C7F1-4C6F-AF30-BAA81EC5EB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48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F546-D335-4916-305F-27FAF45BF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A78CAF-8D45-E0C0-AFD1-B239158CE9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E3B9DE-7103-FE2C-583B-0ED4AB76E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C338D-B07E-418B-9250-4F6B4F675C0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26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76BA-6773-360D-8D6E-37ED2B892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25710-6A57-6296-2296-EF4BB52B75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90DF3-C5B6-5421-BAFA-8DB2C68F5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E68E8-C0F9-46DC-8039-C56CB535752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573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6ADEF-08B0-7C13-34D9-BF1B8EA3E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6CF45-773F-A61F-D7CF-7CB7D0117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88FE6-A730-F094-8DDF-EE8B43D18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2DFC6-EA94-4603-A6ED-C36B1DFB24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0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D8ABBF-1F1D-5462-1FBB-155B88721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FBF3430-719E-376D-D38E-88F91A338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D4DABF-4C35-4BD3-677F-02C07DD7F5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77FEF7-346D-4171-ABA2-ABB3D3B6D8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FBCC0B-EB96-BBE7-6E27-3113BC0AAB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8AD873-C6CF-44FE-9397-9B102160487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585C-293D-E3D3-14EE-1FAB3F12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2636912"/>
            <a:ext cx="9108504" cy="40324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 Title: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CA" sz="2800" dirty="0">
                <a:solidFill>
                  <a:schemeClr val="bg1"/>
                </a:solidFill>
              </a:rPr>
              <a:t>Family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Medication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eam Member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uzhou Wang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Yubo Wang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Course Name: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Collaborative Software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2024.11.26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A7878-70B5-B68D-E7A1-9EC241D1A710}"/>
              </a:ext>
            </a:extLst>
          </p:cNvPr>
          <p:cNvSpPr txBox="1"/>
          <p:nvPr/>
        </p:nvSpPr>
        <p:spPr>
          <a:xfrm>
            <a:off x="539552" y="119675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err="1">
                <a:solidFill>
                  <a:schemeClr val="bg1"/>
                </a:solidFill>
              </a:rPr>
              <a:t>FamilyMedT</a:t>
            </a:r>
            <a:endParaRPr lang="en-CA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48F9-5BA8-6BF4-583B-50802F0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CF29BD6-2019-2AD9-077B-40DBB019E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/>
              <a:t>Reminder Module:</a:t>
            </a:r>
            <a:endParaRPr lang="zh-CN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CE67A47-BB3D-8F08-8662-416C18968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434339"/>
            <a:ext cx="7632848" cy="4946989"/>
          </a:xfrm>
        </p:spPr>
        <p:txBody>
          <a:bodyPr/>
          <a:lstStyle/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Key Features:</a:t>
            </a:r>
          </a:p>
          <a:p>
            <a:r>
              <a:rPr lang="en-CA" sz="2400" dirty="0"/>
              <a:t>Tracks and maintains a detailed record of all medications</a:t>
            </a:r>
          </a:p>
          <a:p>
            <a:r>
              <a:rPr lang="en-CA" sz="2400" dirty="0"/>
              <a:t>Show all reminders (low stock , expire date) before Purchase Medications.</a:t>
            </a:r>
          </a:p>
        </p:txBody>
      </p:sp>
    </p:spTree>
    <p:extLst>
      <p:ext uri="{BB962C8B-B14F-4D97-AF65-F5344CB8AC3E}">
        <p14:creationId xmlns:p14="http://schemas.microsoft.com/office/powerpoint/2010/main" val="26670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13E91-B0C6-4503-DBE2-8B37D2A2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6FE4-2FD7-5B7A-0E9E-D04388F1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Reminder Module main Functions:</a:t>
            </a:r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73320891-F833-E40F-BE34-7CB22CD0E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195766"/>
              </p:ext>
            </p:extLst>
          </p:nvPr>
        </p:nvGraphicFramePr>
        <p:xfrm>
          <a:off x="215516" y="2204864"/>
          <a:ext cx="871296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61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17">
            <a:extLst>
              <a:ext uri="{FF2B5EF4-FFF2-40B4-BE49-F238E27FC236}">
                <a16:creationId xmlns:a16="http://schemas.microsoft.com/office/drawing/2014/main" id="{7A3D9F33-71DC-471D-D0B2-951F404B3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33507"/>
              </p:ext>
            </p:extLst>
          </p:nvPr>
        </p:nvGraphicFramePr>
        <p:xfrm>
          <a:off x="1259632" y="404664"/>
          <a:ext cx="6768752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808DAC-F651-F25B-A744-4EB3D64E0CE7}"/>
              </a:ext>
            </a:extLst>
          </p:cNvPr>
          <p:cNvSpPr txBox="1"/>
          <p:nvPr/>
        </p:nvSpPr>
        <p:spPr>
          <a:xfrm>
            <a:off x="539552" y="5238543"/>
            <a:ext cx="6942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Family members share the same home pharmacy.</a:t>
            </a:r>
          </a:p>
          <a:p>
            <a:r>
              <a:rPr lang="en-CA" dirty="0">
                <a:solidFill>
                  <a:schemeClr val="bg1"/>
                </a:solidFill>
              </a:rPr>
              <a:t>Keep key prescription information in the system in case of misuse.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Medicines may run low or expire without notice.</a:t>
            </a:r>
          </a:p>
          <a:p>
            <a:r>
              <a:rPr lang="en-CA" dirty="0">
                <a:solidFill>
                  <a:schemeClr val="bg1"/>
                </a:solidFill>
              </a:rPr>
              <a:t>Purchase before it’s too late or an emergency happens.</a:t>
            </a:r>
          </a:p>
        </p:txBody>
      </p:sp>
    </p:spTree>
    <p:extLst>
      <p:ext uri="{BB962C8B-B14F-4D97-AF65-F5344CB8AC3E}">
        <p14:creationId xmlns:p14="http://schemas.microsoft.com/office/powerpoint/2010/main" val="172173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DC9B0EE-82A1-884B-24CA-601976B5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89877"/>
              </p:ext>
            </p:extLst>
          </p:nvPr>
        </p:nvGraphicFramePr>
        <p:xfrm>
          <a:off x="35496" y="3501008"/>
          <a:ext cx="871296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BEA721D-3DE9-CE08-D2B6-98DF775A50CF}"/>
              </a:ext>
            </a:extLst>
          </p:cNvPr>
          <p:cNvSpPr txBox="1">
            <a:spLocks/>
          </p:cNvSpPr>
          <p:nvPr/>
        </p:nvSpPr>
        <p:spPr>
          <a:xfrm>
            <a:off x="251520" y="476672"/>
            <a:ext cx="8352928" cy="30243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sz="2000" b="1" kern="0" dirty="0"/>
              <a:t>Overview:</a:t>
            </a:r>
            <a:endParaRPr lang="en-CA" sz="200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kern="0" dirty="0" err="1"/>
              <a:t>FamilyMedT</a:t>
            </a:r>
            <a:r>
              <a:rPr lang="en-CA" sz="2000" kern="0" dirty="0"/>
              <a:t> is a system to manage family medication schedules, reminders and inventories.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kern="0" dirty="0"/>
              <a:t>Key Features:</a:t>
            </a:r>
            <a:endParaRPr lang="en-CA" sz="200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kern="0" dirty="0"/>
              <a:t>Track and manage medications for multiple family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b="1" kern="0" dirty="0"/>
              <a:t>Maintain inventory and expiration alerts.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kern="0" dirty="0"/>
              <a:t>Manage prescription</a:t>
            </a:r>
            <a:r>
              <a:rPr lang="en-CA" altLang="zh-CN" sz="2000" kern="0" dirty="0"/>
              <a:t>.</a:t>
            </a:r>
            <a:endParaRPr lang="en-CA" sz="200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kern="0" dirty="0"/>
              <a:t>Provide </a:t>
            </a:r>
            <a:r>
              <a:rPr lang="en-US" altLang="zh-CN" sz="2000" kern="0" dirty="0"/>
              <a:t>report</a:t>
            </a:r>
            <a:r>
              <a:rPr lang="en-CA" sz="2000" kern="0" dirty="0"/>
              <a:t> through data analysis.</a:t>
            </a:r>
            <a:endParaRPr lang="en-CA" sz="20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239741-912B-BC2C-E17C-2346D0076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/>
              <a:t>Medication Module:</a:t>
            </a:r>
            <a:endParaRPr lang="zh-CN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57BC655-5C06-6027-8D51-8F30F439C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434339"/>
            <a:ext cx="7560840" cy="2714741"/>
          </a:xfrm>
        </p:spPr>
        <p:txBody>
          <a:bodyPr/>
          <a:lstStyle/>
          <a:p>
            <a:pPr marR="0" lvl="0" defTabSz="91440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Initialize and store medication information.</a:t>
            </a:r>
          </a:p>
          <a:p>
            <a:pPr marR="0" lvl="0" defTabSz="91440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Manage medication details effectively.</a:t>
            </a:r>
          </a:p>
          <a:p>
            <a:pPr marR="0" lvl="0" defTabSz="91440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Add doctor's information, including name, prescription date, and related notes. </a:t>
            </a:r>
          </a:p>
          <a:p>
            <a:endParaRPr lang="en-CA" altLang="zh-CN" sz="2400" b="1" dirty="0"/>
          </a:p>
          <a:p>
            <a:pPr marL="0" indent="0"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3595-CFC9-9CB0-5DD5-A87185C2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3200" dirty="0"/>
              <a:t>Medication Module 3 </a:t>
            </a:r>
            <a:r>
              <a:rPr lang="en-US" altLang="zh-CN" sz="3200" dirty="0"/>
              <a:t>main </a:t>
            </a:r>
            <a:r>
              <a:rPr lang="en-CA" sz="3200" dirty="0"/>
              <a:t>Functions:</a:t>
            </a:r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464B75BA-8F87-C095-4677-87F7BDA45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391116"/>
              </p:ext>
            </p:extLst>
          </p:nvPr>
        </p:nvGraphicFramePr>
        <p:xfrm>
          <a:off x="215516" y="2204864"/>
          <a:ext cx="871296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8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B077-4734-A789-3B91-810F7AB48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3C6D07-ACCD-196A-FCE7-38F195C75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inventory</a:t>
            </a:r>
            <a:r>
              <a:rPr lang="en-CA" dirty="0"/>
              <a:t> Module:</a:t>
            </a:r>
            <a:endParaRPr lang="zh-CN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62A2379-417C-4A3E-6162-6F38F754D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434339"/>
            <a:ext cx="7560840" cy="4082893"/>
          </a:xfrm>
        </p:spPr>
        <p:txBody>
          <a:bodyPr/>
          <a:lstStyle/>
          <a:p>
            <a:r>
              <a:rPr lang="en-CA" sz="2400" b="1" dirty="0"/>
              <a:t>Key Features:</a:t>
            </a:r>
          </a:p>
          <a:p>
            <a:r>
              <a:rPr lang="en-CA" sz="2400" dirty="0"/>
              <a:t>Update the stock of a medication.</a:t>
            </a:r>
          </a:p>
          <a:p>
            <a:r>
              <a:rPr lang="en-CA" sz="2400" dirty="0"/>
              <a:t>Give a report of stock information.</a:t>
            </a:r>
          </a:p>
          <a:p>
            <a:pPr eaLnBrk="1" hangingPunct="1">
              <a:buFontTx/>
              <a:buNone/>
            </a:pPr>
            <a:endParaRPr lang="zh-CN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/>
              <a:t>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87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E311F-7601-51B4-02AE-901F9AF68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725C-FFDA-F5F6-27AC-52FE1E67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/>
              <a:t>Inventory</a:t>
            </a:r>
            <a:r>
              <a:rPr lang="en-CA" sz="3200" dirty="0"/>
              <a:t> Module main Functions: </a:t>
            </a:r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8BF2B11C-15CB-320E-ECEB-6F48481AC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919248"/>
              </p:ext>
            </p:extLst>
          </p:nvPr>
        </p:nvGraphicFramePr>
        <p:xfrm>
          <a:off x="215516" y="2204864"/>
          <a:ext cx="871296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84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9894-F0E6-1EFC-2D5C-4FAAC98A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90AC4CF-1730-5761-04F1-3D446181A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/>
              <a:t>Family Member Module:</a:t>
            </a:r>
            <a:endParaRPr lang="zh-CN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DFBBEF-6EFE-5F15-AFF1-0979D3C19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434339"/>
            <a:ext cx="7560840" cy="4082893"/>
          </a:xfrm>
        </p:spPr>
        <p:txBody>
          <a:bodyPr/>
          <a:lstStyle/>
          <a:p>
            <a:r>
              <a:rPr lang="en-CA" sz="2400" b="1" dirty="0"/>
              <a:t>Key Features: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manage profiles for individual family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Switch the </a:t>
            </a:r>
            <a:r>
              <a:rPr lang="en-CA" sz="2400" b="1" dirty="0"/>
              <a:t>main user </a:t>
            </a:r>
            <a:r>
              <a:rPr lang="en-CA" sz="2400" dirty="0"/>
              <a:t>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List all members and their medication log.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 eaLnBrk="1" hangingPunct="1">
              <a:buFontTx/>
              <a:buNone/>
            </a:pPr>
            <a:endParaRPr lang="zh-CN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/>
              <a:t>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459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721A-F915-9303-B476-CC427DA5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61EA-7B07-5142-F7B2-D73F58E6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Family Member Module main Functions:</a:t>
            </a:r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158B8A1C-9CBF-09E5-D281-140555F2F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71896"/>
              </p:ext>
            </p:extLst>
          </p:nvPr>
        </p:nvGraphicFramePr>
        <p:xfrm>
          <a:off x="215516" y="2204864"/>
          <a:ext cx="871296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92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蓝色革命">
  <a:themeElements>
    <a:clrScheme name="蓝色革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蓝色革命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蓝色革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革命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革命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革命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革命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革命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革命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革命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革命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革命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革命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革命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157256346</TotalTime>
  <Pages>0</Pages>
  <Words>429</Words>
  <Characters>0</Characters>
  <Application>Microsoft Office PowerPoint</Application>
  <DocSecurity>0</DocSecurity>
  <PresentationFormat>On-screen Show (4:3)</PresentationFormat>
  <Lines>0</Lines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Microsoft YaHei</vt:lpstr>
      <vt:lpstr>Arial</vt:lpstr>
      <vt:lpstr>蓝色革命</vt:lpstr>
      <vt:lpstr>PowerPoint Presentation</vt:lpstr>
      <vt:lpstr>PowerPoint Presentation</vt:lpstr>
      <vt:lpstr>PowerPoint Presentation</vt:lpstr>
      <vt:lpstr>Medication Module:</vt:lpstr>
      <vt:lpstr>Medication Module 3 main Functions:</vt:lpstr>
      <vt:lpstr>inventory Module:</vt:lpstr>
      <vt:lpstr>Inventory Module main Functions: </vt:lpstr>
      <vt:lpstr>Family Member Module:</vt:lpstr>
      <vt:lpstr>Family Member Module main Functions:</vt:lpstr>
      <vt:lpstr>Reminder Module:</vt:lpstr>
      <vt:lpstr>Reminder Module main Functions: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bwbc</dc:creator>
  <cp:keywords/>
  <dc:description/>
  <cp:lastModifiedBy>wyb179@student.ubc.ca</cp:lastModifiedBy>
  <cp:revision>37</cp:revision>
  <cp:lastPrinted>1899-12-30T00:00:00Z</cp:lastPrinted>
  <dcterms:created xsi:type="dcterms:W3CDTF">2011-03-14T14:20:43Z</dcterms:created>
  <dcterms:modified xsi:type="dcterms:W3CDTF">2024-11-26T08:35:19Z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