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handoutMasterIdLst>
    <p:handoutMasterId r:id="rId15"/>
  </p:handoutMasterIdLst>
  <p:sldIdLst>
    <p:sldId id="257" r:id="rId2"/>
    <p:sldId id="331" r:id="rId3"/>
    <p:sldId id="345" r:id="rId4"/>
    <p:sldId id="332" r:id="rId5"/>
    <p:sldId id="346" r:id="rId6"/>
    <p:sldId id="341" r:id="rId7"/>
    <p:sldId id="339" r:id="rId8"/>
    <p:sldId id="343" r:id="rId9"/>
    <p:sldId id="338" r:id="rId10"/>
    <p:sldId id="342" r:id="rId11"/>
    <p:sldId id="340" r:id="rId12"/>
    <p:sldId id="34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F73"/>
    <a:srgbClr val="F7E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5"/>
    <p:restoredTop sz="82606" autoAdjust="0"/>
  </p:normalViewPr>
  <p:slideViewPr>
    <p:cSldViewPr>
      <p:cViewPr varScale="1">
        <p:scale>
          <a:sx n="101" d="100"/>
          <a:sy n="101" d="100"/>
        </p:scale>
        <p:origin x="8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, Mohammad Khalad (Khalad)" userId="2ade19a1-4a2a-402a-b1bb-fb74b7b4c27c" providerId="ADAL" clId="{A5C48FC1-36D7-4176-B4B4-BECAD671CECB}"/>
    <pc:docChg chg="undo custSel addSld delSld modSld">
      <pc:chgData name="Hasan, Mohammad Khalad (Khalad)" userId="2ade19a1-4a2a-402a-b1bb-fb74b7b4c27c" providerId="ADAL" clId="{A5C48FC1-36D7-4176-B4B4-BECAD671CECB}" dt="2022-12-01T00:50:17.148" v="409"/>
      <pc:docMkLst>
        <pc:docMk/>
      </pc:docMkLst>
      <pc:sldChg chg="delSp modSp">
        <pc:chgData name="Hasan, Mohammad Khalad (Khalad)" userId="2ade19a1-4a2a-402a-b1bb-fb74b7b4c27c" providerId="ADAL" clId="{A5C48FC1-36D7-4176-B4B4-BECAD671CECB}" dt="2022-12-01T00:47:52.864" v="360" actId="20577"/>
        <pc:sldMkLst>
          <pc:docMk/>
          <pc:sldMk cId="1001631104" sldId="257"/>
        </pc:sldMkLst>
        <pc:spChg chg="del">
          <ac:chgData name="Hasan, Mohammad Khalad (Khalad)" userId="2ade19a1-4a2a-402a-b1bb-fb74b7b4c27c" providerId="ADAL" clId="{A5C48FC1-36D7-4176-B4B4-BECAD671CECB}" dt="2022-11-30T23:55:44.824" v="0" actId="478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1-30T23:55:48.877" v="1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7:52.864" v="360" actId="20577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8:22.693" v="362" actId="207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A5C48FC1-36D7-4176-B4B4-BECAD671CECB}" dt="2022-12-01T00:48:22.693" v="362" actId="207"/>
          <ac:spMkLst>
            <pc:docMk/>
            <pc:sldMk cId="3674036878" sldId="331"/>
            <ac:spMk id="4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9:55.147" v="402" actId="20577"/>
        <pc:sldMkLst>
          <pc:docMk/>
          <pc:sldMk cId="2969571594" sldId="332"/>
        </pc:sldMkLst>
        <pc:spChg chg="mod">
          <ac:chgData name="Hasan, Mohammad Khalad (Khalad)" userId="2ade19a1-4a2a-402a-b1bb-fb74b7b4c27c" providerId="ADAL" clId="{A5C48FC1-36D7-4176-B4B4-BECAD671CECB}" dt="2022-11-30T23:59:20.340" v="41" actId="20577"/>
          <ac:spMkLst>
            <pc:docMk/>
            <pc:sldMk cId="2969571594" sldId="332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5.147" v="402" actId="20577"/>
          <ac:spMkLst>
            <pc:docMk/>
            <pc:sldMk cId="2969571594" sldId="332"/>
            <ac:spMk id="4" creationId="{00000000-0000-0000-0000-000000000000}"/>
          </ac:spMkLst>
        </pc:spChg>
      </pc:sldChg>
      <pc:sldChg chg="del">
        <pc:chgData name="Hasan, Mohammad Khalad (Khalad)" userId="2ade19a1-4a2a-402a-b1bb-fb74b7b4c27c" providerId="ADAL" clId="{A5C48FC1-36D7-4176-B4B4-BECAD671CECB}" dt="2022-12-01T00:43:57.738" v="221" actId="2696"/>
        <pc:sldMkLst>
          <pc:docMk/>
          <pc:sldMk cId="1298664401" sldId="333"/>
        </pc:sldMkLst>
      </pc:sldChg>
      <pc:sldChg chg="del">
        <pc:chgData name="Hasan, Mohammad Khalad (Khalad)" userId="2ade19a1-4a2a-402a-b1bb-fb74b7b4c27c" providerId="ADAL" clId="{A5C48FC1-36D7-4176-B4B4-BECAD671CECB}" dt="2022-12-01T00:43:57.743" v="222" actId="2696"/>
        <pc:sldMkLst>
          <pc:docMk/>
          <pc:sldMk cId="3362455441" sldId="334"/>
        </pc:sldMkLst>
      </pc:sldChg>
      <pc:sldChg chg="del">
        <pc:chgData name="Hasan, Mohammad Khalad (Khalad)" userId="2ade19a1-4a2a-402a-b1bb-fb74b7b4c27c" providerId="ADAL" clId="{A5C48FC1-36D7-4176-B4B4-BECAD671CECB}" dt="2022-12-01T00:43:57.758" v="224" actId="2696"/>
        <pc:sldMkLst>
          <pc:docMk/>
          <pc:sldMk cId="3597678475" sldId="335"/>
        </pc:sldMkLst>
      </pc:sldChg>
      <pc:sldChg chg="del">
        <pc:chgData name="Hasan, Mohammad Khalad (Khalad)" userId="2ade19a1-4a2a-402a-b1bb-fb74b7b4c27c" providerId="ADAL" clId="{A5C48FC1-36D7-4176-B4B4-BECAD671CECB}" dt="2022-12-01T00:43:57.751" v="223" actId="2696"/>
        <pc:sldMkLst>
          <pc:docMk/>
          <pc:sldMk cId="3249019918" sldId="337"/>
        </pc:sldMkLst>
      </pc:sldChg>
      <pc:sldChg chg="modSp add">
        <pc:chgData name="Hasan, Mohammad Khalad (Khalad)" userId="2ade19a1-4a2a-402a-b1bb-fb74b7b4c27c" providerId="ADAL" clId="{A5C48FC1-36D7-4176-B4B4-BECAD671CECB}" dt="2022-12-01T00:50:01.085" v="404"/>
        <pc:sldMkLst>
          <pc:docMk/>
          <pc:sldMk cId="2236773882" sldId="338"/>
        </pc:sldMkLst>
        <pc:spChg chg="mod">
          <ac:chgData name="Hasan, Mohammad Khalad (Khalad)" userId="2ade19a1-4a2a-402a-b1bb-fb74b7b4c27c" providerId="ADAL" clId="{A5C48FC1-36D7-4176-B4B4-BECAD671CECB}" dt="2022-12-01T00:43:25.410" v="213" actId="20577"/>
          <ac:spMkLst>
            <pc:docMk/>
            <pc:sldMk cId="2236773882" sldId="338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1.085" v="404"/>
          <ac:spMkLst>
            <pc:docMk/>
            <pc:sldMk cId="2236773882" sldId="338"/>
            <ac:spMk id="4" creationId="{00000000-0000-0000-0000-000000000000}"/>
          </ac:spMkLst>
        </pc:spChg>
      </pc:sldChg>
      <pc:sldChg chg="add del">
        <pc:chgData name="Hasan, Mohammad Khalad (Khalad)" userId="2ade19a1-4a2a-402a-b1bb-fb74b7b4c27c" providerId="ADAL" clId="{A5C48FC1-36D7-4176-B4B4-BECAD671CECB}" dt="2022-12-01T00:43:37.614" v="215" actId="2696"/>
        <pc:sldMkLst>
          <pc:docMk/>
          <pc:sldMk cId="610475358" sldId="339"/>
        </pc:sldMkLst>
      </pc:sldChg>
      <pc:sldChg chg="modSp add">
        <pc:chgData name="Hasan, Mohammad Khalad (Khalad)" userId="2ade19a1-4a2a-402a-b1bb-fb74b7b4c27c" providerId="ADAL" clId="{A5C48FC1-36D7-4176-B4B4-BECAD671CECB}" dt="2022-12-01T00:50:08.693" v="406"/>
        <pc:sldMkLst>
          <pc:docMk/>
          <pc:sldMk cId="1662013090" sldId="339"/>
        </pc:sldMkLst>
        <pc:spChg chg="mod">
          <ac:chgData name="Hasan, Mohammad Khalad (Khalad)" userId="2ade19a1-4a2a-402a-b1bb-fb74b7b4c27c" providerId="ADAL" clId="{A5C48FC1-36D7-4176-B4B4-BECAD671CECB}" dt="2022-12-01T00:43:42.553" v="218" actId="20577"/>
          <ac:spMkLst>
            <pc:docMk/>
            <pc:sldMk cId="1662013090" sldId="339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8.693" v="406"/>
          <ac:spMkLst>
            <pc:docMk/>
            <pc:sldMk cId="1662013090" sldId="339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3.389" v="408"/>
        <pc:sldMkLst>
          <pc:docMk/>
          <pc:sldMk cId="746202287" sldId="340"/>
        </pc:sldMkLst>
        <pc:spChg chg="mod">
          <ac:chgData name="Hasan, Mohammad Khalad (Khalad)" userId="2ade19a1-4a2a-402a-b1bb-fb74b7b4c27c" providerId="ADAL" clId="{A5C48FC1-36D7-4176-B4B4-BECAD671CECB}" dt="2022-12-01T00:43:45.947" v="220" actId="20577"/>
          <ac:spMkLst>
            <pc:docMk/>
            <pc:sldMk cId="746202287" sldId="340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13.389" v="408"/>
          <ac:spMkLst>
            <pc:docMk/>
            <pc:sldMk cId="746202287" sldId="340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49:59.033" v="403"/>
        <pc:sldMkLst>
          <pc:docMk/>
          <pc:sldMk cId="620414433" sldId="341"/>
        </pc:sldMkLst>
        <pc:spChg chg="mod">
          <ac:chgData name="Hasan, Mohammad Khalad (Khalad)" userId="2ade19a1-4a2a-402a-b1bb-fb74b7b4c27c" providerId="ADAL" clId="{A5C48FC1-36D7-4176-B4B4-BECAD671CECB}" dt="2022-12-01T00:44:31.762" v="236" actId="20577"/>
          <ac:spMkLst>
            <pc:docMk/>
            <pc:sldMk cId="620414433" sldId="34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9.033" v="403"/>
          <ac:spMkLst>
            <pc:docMk/>
            <pc:sldMk cId="620414433" sldId="341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04.593" v="405"/>
        <pc:sldMkLst>
          <pc:docMk/>
          <pc:sldMk cId="3135555028" sldId="342"/>
        </pc:sldMkLst>
        <pc:spChg chg="mod">
          <ac:chgData name="Hasan, Mohammad Khalad (Khalad)" userId="2ade19a1-4a2a-402a-b1bb-fb74b7b4c27c" providerId="ADAL" clId="{A5C48FC1-36D7-4176-B4B4-BECAD671CECB}" dt="2022-12-01T00:50:04.593" v="405"/>
          <ac:spMkLst>
            <pc:docMk/>
            <pc:sldMk cId="3135555028" sldId="342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0.802" v="407"/>
        <pc:sldMkLst>
          <pc:docMk/>
          <pc:sldMk cId="2646533078" sldId="343"/>
        </pc:sldMkLst>
        <pc:spChg chg="mod">
          <ac:chgData name="Hasan, Mohammad Khalad (Khalad)" userId="2ade19a1-4a2a-402a-b1bb-fb74b7b4c27c" providerId="ADAL" clId="{A5C48FC1-36D7-4176-B4B4-BECAD671CECB}" dt="2022-12-01T00:50:10.802" v="407"/>
          <ac:spMkLst>
            <pc:docMk/>
            <pc:sldMk cId="2646533078" sldId="343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7.148" v="409"/>
        <pc:sldMkLst>
          <pc:docMk/>
          <pc:sldMk cId="2892434341" sldId="344"/>
        </pc:sldMkLst>
        <pc:spChg chg="mod">
          <ac:chgData name="Hasan, Mohammad Khalad (Khalad)" userId="2ade19a1-4a2a-402a-b1bb-fb74b7b4c27c" providerId="ADAL" clId="{A5C48FC1-36D7-4176-B4B4-BECAD671CECB}" dt="2022-12-01T00:50:17.148" v="409"/>
          <ac:spMkLst>
            <pc:docMk/>
            <pc:sldMk cId="2892434341" sldId="344"/>
            <ac:spMk id="4" creationId="{00000000-0000-0000-0000-000000000000}"/>
          </ac:spMkLst>
        </pc:spChg>
      </pc:sldChg>
      <pc:sldChg chg="modSp add del">
        <pc:chgData name="Hasan, Mohammad Khalad (Khalad)" userId="2ade19a1-4a2a-402a-b1bb-fb74b7b4c27c" providerId="ADAL" clId="{A5C48FC1-36D7-4176-B4B4-BECAD671CECB}" dt="2022-12-01T00:49:43.614" v="401" actId="2696"/>
        <pc:sldMkLst>
          <pc:docMk/>
          <pc:sldMk cId="3583523807" sldId="345"/>
        </pc:sldMkLst>
        <pc:spChg chg="mod">
          <ac:chgData name="Hasan, Mohammad Khalad (Khalad)" userId="2ade19a1-4a2a-402a-b1bb-fb74b7b4c27c" providerId="ADAL" clId="{A5C48FC1-36D7-4176-B4B4-BECAD671CECB}" dt="2022-12-01T00:49:31.046" v="398" actId="20577"/>
          <ac:spMkLst>
            <pc:docMk/>
            <pc:sldMk cId="3583523807" sldId="345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34.638" v="400" actId="6549"/>
          <ac:spMkLst>
            <pc:docMk/>
            <pc:sldMk cId="3583523807" sldId="345"/>
            <ac:spMk id="4" creationId="{00000000-0000-0000-0000-000000000000}"/>
          </ac:spMkLst>
        </pc:spChg>
      </pc:sldChg>
    </pc:docChg>
  </pc:docChgLst>
  <pc:docChgLst>
    <pc:chgData name="Hasan, Mohammad Khalad (Khalad)" userId="2ade19a1-4a2a-402a-b1bb-fb74b7b4c27c" providerId="ADAL" clId="{4165BEB0-A78B-4D2F-BD4A-2A3BCF8041DF}"/>
    <pc:docChg chg="custSel addSld delSld modSld modMainMaster">
      <pc:chgData name="Hasan, Mohammad Khalad (Khalad)" userId="2ade19a1-4a2a-402a-b1bb-fb74b7b4c27c" providerId="ADAL" clId="{4165BEB0-A78B-4D2F-BD4A-2A3BCF8041DF}" dt="2022-11-23T07:14:06.935" v="93" actId="1076"/>
      <pc:docMkLst>
        <pc:docMk/>
      </pc:docMkLst>
      <pc:sldChg chg="modSp">
        <pc:chgData name="Hasan, Mohammad Khalad (Khalad)" userId="2ade19a1-4a2a-402a-b1bb-fb74b7b4c27c" providerId="ADAL" clId="{4165BEB0-A78B-4D2F-BD4A-2A3BCF8041DF}" dt="2022-11-23T07:14:06.935" v="93" actId="1076"/>
        <pc:sldMkLst>
          <pc:docMk/>
          <pc:sldMk cId="1001631104" sldId="257"/>
        </pc:sldMkLst>
        <pc:spChg chg="mod">
          <ac:chgData name="Hasan, Mohammad Khalad (Khalad)" userId="2ade19a1-4a2a-402a-b1bb-fb74b7b4c27c" providerId="ADAL" clId="{4165BEB0-A78B-4D2F-BD4A-2A3BCF8041DF}" dt="2022-11-23T07:14:06.935" v="93" actId="1076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4:03.216" v="92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59.090" v="91" actId="14100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4165BEB0-A78B-4D2F-BD4A-2A3BCF8041DF}" dt="2022-11-23T07:02:48.724" v="4" actId="6549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4165BEB0-A78B-4D2F-BD4A-2A3BCF8041DF}" dt="2022-11-23T07:02:48.724" v="4" actId="6549"/>
          <ac:spMkLst>
            <pc:docMk/>
            <pc:sldMk cId="3674036878" sldId="33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02:44.375" v="3" actId="6549"/>
          <ac:spMkLst>
            <pc:docMk/>
            <pc:sldMk cId="3674036878" sldId="331"/>
            <ac:spMk id="4" creationId="{00000000-0000-0000-0000-000000000000}"/>
          </ac:spMkLst>
        </pc:spChg>
      </pc:sldChg>
      <pc:sldMasterChg chg="modSp modSldLayout">
        <pc:chgData name="Hasan, Mohammad Khalad (Khalad)" userId="2ade19a1-4a2a-402a-b1bb-fb74b7b4c27c" providerId="ADAL" clId="{4165BEB0-A78B-4D2F-BD4A-2A3BCF8041DF}" dt="2022-11-23T07:13:46.469" v="88"/>
        <pc:sldMasterMkLst>
          <pc:docMk/>
          <pc:sldMasterMk cId="653814713" sldId="2147483677"/>
        </pc:sldMasterMkLst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3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6" creationId="{00000000-0000-0000-0000-000000000000}"/>
          </ac:spMkLst>
        </pc:sp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8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9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9"/>
              <ac:spMk id="7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0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0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1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3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5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4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5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5"/>
              <ac:spMk id="4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6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6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23B7F-B0A4-4548-866A-1C343862BBF1}" type="datetimeFigureOut">
              <a:rPr lang="en-US" smtClean="0"/>
              <a:t>11/26/24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964F3-E214-8E4B-93FF-06A10929F1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49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FCE3-F006-44F4-AB45-D076B47EC6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37ACF-13F2-4BF6-A813-C1A8C688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5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help tonight 7 </a:t>
            </a:r>
            <a:r>
              <a:rPr lang="mr-IN" dirty="0"/>
              <a:t>–</a:t>
            </a:r>
            <a:r>
              <a:rPr lang="en-US"/>
              <a:t> 8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22ED-6D22-4C8E-86C7-411CA34E5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37ACF-13F2-4BF6-A813-C1A8C68800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2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37ACF-13F2-4BF6-A813-C1A8C68800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1"/>
            <a:ext cx="10363200" cy="1470025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19400"/>
            <a:ext cx="10363200" cy="19050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914400"/>
            <a:ext cx="6197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1"/>
            <a:ext cx="11074400" cy="136207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95601"/>
            <a:ext cx="11074400" cy="1500187"/>
          </a:xfrm>
        </p:spPr>
        <p:txBody>
          <a:bodyPr anchor="t">
            <a:normAutofit/>
          </a:bodyPr>
          <a:lstStyle>
            <a:lvl1pPr marL="276225" indent="-184150">
              <a:buFont typeface="Wingdings" charset="2"/>
              <a:buChar char="§"/>
              <a:tabLst/>
              <a:defRPr lang="en-US" sz="2000" b="0" i="0" kern="1200" dirty="0" smtClean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015-5295-4B6E-81DA-756E99EA64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4111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762000"/>
            <a:ext cx="10972800" cy="5867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700">
                <a:latin typeface="Consolas"/>
                <a:cs typeface="Consola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600">
                <a:latin typeface="Consolas"/>
                <a:cs typeface="Consola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576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defRPr>
            </a:lvl1pPr>
          </a:lstStyle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182563" indent="-182563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SzPct val="80000"/>
        <a:buFont typeface="Wingdings" charset="2"/>
        <a:buChar char="§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355600" indent="-17303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SzPct val="80000"/>
        <a:buFont typeface="Lucida Grande"/>
        <a:buChar char="-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365125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None/>
        <a:tabLst/>
        <a:defRPr sz="2000" b="0" i="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–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»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10896600" cy="708025"/>
          </a:xfrm>
        </p:spPr>
        <p:txBody>
          <a:bodyPr>
            <a:normAutofit/>
          </a:bodyPr>
          <a:lstStyle/>
          <a:p>
            <a:r>
              <a:rPr lang="en-US" dirty="0"/>
              <a:t>Reactive-Python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2743200"/>
            <a:ext cx="4267200" cy="1905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Yunfan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en-CA" dirty="0"/>
              <a:t> </a:t>
            </a:r>
          </a:p>
          <a:p>
            <a:r>
              <a:rPr lang="en-US" altLang="zh-CN" dirty="0"/>
              <a:t>Jiahao</a:t>
            </a:r>
            <a:r>
              <a:rPr lang="zh-CN" altLang="en-US" dirty="0"/>
              <a:t> </a:t>
            </a:r>
            <a:r>
              <a:rPr lang="en-US" altLang="zh-CN" dirty="0"/>
              <a:t>Yuan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D11F-04C6-4D6B-A7F8-D1C08A72BA9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C285DE-86D9-011B-D82D-6380CB4C262D}"/>
              </a:ext>
            </a:extLst>
          </p:cNvPr>
          <p:cNvSpPr txBox="1"/>
          <p:nvPr/>
        </p:nvSpPr>
        <p:spPr>
          <a:xfrm>
            <a:off x="2170176" y="7315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4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0163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__:</a:t>
            </a:r>
            <a:r>
              <a:rPr lang="zh-CN" altLang="en-US" dirty="0"/>
              <a:t> </a:t>
            </a:r>
            <a:r>
              <a:rPr lang="en-US" altLang="zh-CN" dirty="0"/>
              <a:t>Accepts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i="1" dirty="0" err="1"/>
              <a:t>self._register</a:t>
            </a:r>
            <a:r>
              <a:rPr lang="zh-CN" altLang="en-US" i="1" dirty="0"/>
              <a:t> </a:t>
            </a:r>
            <a:r>
              <a:rPr lang="en-US" altLang="zh-CN" i="1" dirty="0"/>
              <a:t>method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{value:</a:t>
            </a:r>
            <a:r>
              <a:rPr lang="zh-CN" altLang="en-US" dirty="0"/>
              <a:t> </a:t>
            </a:r>
            <a:r>
              <a:rPr lang="en-US" altLang="zh-CN" dirty="0"/>
              <a:t>None}.</a:t>
            </a:r>
          </a:p>
          <a:p>
            <a:r>
              <a:rPr lang="en-US" altLang="zh-CN" dirty="0"/>
              <a:t>_register:</a:t>
            </a:r>
            <a:r>
              <a:rPr lang="zh-CN" altLang="en-US" dirty="0"/>
              <a:t> </a:t>
            </a:r>
            <a:r>
              <a:rPr lang="en-US" altLang="zh-CN" dirty="0"/>
              <a:t>Wrap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mutation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i="1" dirty="0" err="1"/>
              <a:t>self.data</a:t>
            </a:r>
            <a:r>
              <a:rPr lang="zh-CN" altLang="en-US" i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Watch.</a:t>
            </a:r>
          </a:p>
          <a:p>
            <a:r>
              <a:rPr lang="en" altLang="zh-CN" dirty="0"/>
              <a:t>_</a:t>
            </a:r>
            <a:r>
              <a:rPr lang="en" altLang="zh-CN" dirty="0" err="1"/>
              <a:t>setattr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Overwrite</a:t>
            </a:r>
            <a:r>
              <a:rPr lang="zh-CN" altLang="en-US" dirty="0"/>
              <a:t> </a:t>
            </a:r>
            <a:r>
              <a:rPr lang="en-US" altLang="zh-CN" i="1" dirty="0"/>
              <a:t>self.</a:t>
            </a:r>
            <a:r>
              <a:rPr lang="en" altLang="zh-CN" i="1" dirty="0"/>
              <a:t>_</a:t>
            </a:r>
            <a:r>
              <a:rPr lang="en" altLang="zh-CN" i="1" dirty="0" err="1"/>
              <a:t>setattr</a:t>
            </a:r>
            <a:r>
              <a:rPr lang="zh-CN" altLang="en-US" i="1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read-only.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252B63-84DB-6C1F-A1B9-F8DC4C508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4191000"/>
            <a:ext cx="8788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5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observer.WatchAttr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altLang="zh-CN" dirty="0"/>
              <a:t>Inherit</a:t>
            </a:r>
            <a:r>
              <a:rPr lang="en-US" altLang="zh-CN" dirty="0"/>
              <a:t>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Watch.</a:t>
            </a:r>
          </a:p>
          <a:p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automatically.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watch</a:t>
            </a:r>
            <a:r>
              <a:rPr lang="zh-CN" altLang="en-US" dirty="0"/>
              <a:t> </a:t>
            </a:r>
            <a:r>
              <a:rPr lang="en-US" altLang="zh-CN" dirty="0"/>
              <a:t>instead.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AE2357-4697-3CDB-6227-EA15C6424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76600"/>
            <a:ext cx="6629400" cy="144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0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__: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i="1" dirty="0" err="1"/>
              <a:t>self._track</a:t>
            </a:r>
            <a:r>
              <a:rPr lang="zh-CN" altLang="en-US" i="1" dirty="0"/>
              <a:t> </a:t>
            </a:r>
            <a:r>
              <a:rPr lang="en-US" altLang="zh-CN" dirty="0"/>
              <a:t>method.</a:t>
            </a:r>
          </a:p>
          <a:p>
            <a:r>
              <a:rPr lang="en-US" altLang="zh-CN" dirty="0"/>
              <a:t>_track: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tracker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listed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zh-CN" altLang="en-US" dirty="0"/>
              <a:t> </a:t>
            </a:r>
            <a:r>
              <a:rPr lang="en-US" altLang="zh-CN" dirty="0"/>
              <a:t>attributes.</a:t>
            </a:r>
          </a:p>
          <a:p>
            <a:r>
              <a:rPr lang="en-US" altLang="zh-CN" dirty="0"/>
              <a:t>stop:</a:t>
            </a:r>
            <a:r>
              <a:rPr lang="zh-CN" altLang="en-US" dirty="0"/>
              <a:t> </a:t>
            </a:r>
            <a:r>
              <a:rPr lang="en-US" altLang="zh-CN" dirty="0"/>
              <a:t>Unregister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</a:t>
            </a:r>
            <a:r>
              <a:rPr lang="zh-CN" altLang="en-US" dirty="0"/>
              <a:t> </a:t>
            </a:r>
            <a:r>
              <a:rPr lang="en-US" altLang="zh-CN" dirty="0"/>
              <a:t>observing.</a:t>
            </a: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endParaRPr lang="en-CA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39B5A6-E7DD-B0E8-4584-AD90EFED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86200"/>
            <a:ext cx="10113113" cy="80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3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sz="2400" b="1" i="1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zh-CN" altLang="en-US" dirty="0"/>
              <a:t> </a:t>
            </a:r>
            <a:r>
              <a:rPr lang="en-US" altLang="zh-CN" dirty="0"/>
              <a:t>programming?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51F1C8-FDF4-308C-9D40-400D1FDA8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51" y="1571625"/>
            <a:ext cx="2966901" cy="3943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41084F-25D8-904B-7B08-35C36C2D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21" y="1571626"/>
            <a:ext cx="4116436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zh-CN" altLang="en-US" dirty="0"/>
              <a:t> </a:t>
            </a:r>
            <a:r>
              <a:rPr lang="en-US" altLang="zh-CN" dirty="0"/>
              <a:t>programming?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355128-D370-4E26-2B46-D42B1D58183C}"/>
              </a:ext>
            </a:extLst>
          </p:cNvPr>
          <p:cNvSpPr/>
          <p:nvPr/>
        </p:nvSpPr>
        <p:spPr>
          <a:xfrm>
            <a:off x="381001" y="2001725"/>
            <a:ext cx="1828800" cy="762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Open Sans"/>
                <a:cs typeface="Open Sans"/>
              </a:rPr>
              <a:t>NASDAQ</a:t>
            </a:r>
            <a:r>
              <a:rPr kumimoji="1" lang="zh-CN" altLang="en-US" dirty="0">
                <a:solidFill>
                  <a:schemeClr val="tx1"/>
                </a:solidFill>
                <a:latin typeface="Open Sans"/>
                <a:cs typeface="Open Sans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Open Sans"/>
                <a:cs typeface="Open Sans"/>
              </a:rPr>
              <a:t>Data</a:t>
            </a:r>
            <a:endParaRPr kumimoji="1" lang="zh-CN" alt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CC4B56-C440-7C6C-2B63-8883DB8E2303}"/>
              </a:ext>
            </a:extLst>
          </p:cNvPr>
          <p:cNvSpPr/>
          <p:nvPr/>
        </p:nvSpPr>
        <p:spPr>
          <a:xfrm>
            <a:off x="1295401" y="4003450"/>
            <a:ext cx="2286000" cy="762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Open Sans"/>
                <a:cs typeface="Open Sans"/>
              </a:rPr>
              <a:t>US</a:t>
            </a:r>
            <a:endParaRPr kumimoji="1" lang="zh-CN" alt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CFF89A-B231-1533-D36F-0969AFE31663}"/>
              </a:ext>
            </a:extLst>
          </p:cNvPr>
          <p:cNvSpPr/>
          <p:nvPr/>
        </p:nvSpPr>
        <p:spPr>
          <a:xfrm>
            <a:off x="2590800" y="2004073"/>
            <a:ext cx="1828800" cy="762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b="0" i="0" dirty="0">
                <a:solidFill>
                  <a:srgbClr val="040C28"/>
                </a:solidFill>
                <a:effectLst/>
                <a:latin typeface="Google Sans"/>
              </a:rPr>
              <a:t>NYSE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Data</a:t>
            </a:r>
            <a:endParaRPr kumimoji="1" lang="zh-CN" alt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919F055D-C175-0E3A-0539-F4F95265C00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1247039" y="2812087"/>
            <a:ext cx="1239725" cy="1143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6DEED744-243A-AEC6-5958-54A90F5E9BB5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2353113" y="2851362"/>
            <a:ext cx="1237377" cy="10667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2F8156F-E250-9C21-982F-735A39730E58}"/>
              </a:ext>
            </a:extLst>
          </p:cNvPr>
          <p:cNvSpPr/>
          <p:nvPr/>
        </p:nvSpPr>
        <p:spPr>
          <a:xfrm>
            <a:off x="4905775" y="2001724"/>
            <a:ext cx="1828800" cy="762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Open Sans"/>
                <a:cs typeface="Open Sans"/>
              </a:rPr>
              <a:t>Forex Data</a:t>
            </a:r>
            <a:endParaRPr kumimoji="1" lang="zh-CN" alt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93C80C-62C5-BC84-F2E2-68D5CD1E8BD1}"/>
              </a:ext>
            </a:extLst>
          </p:cNvPr>
          <p:cNvSpPr/>
          <p:nvPr/>
        </p:nvSpPr>
        <p:spPr>
          <a:xfrm>
            <a:off x="7373149" y="2001725"/>
            <a:ext cx="1828800" cy="762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Open Sans"/>
                <a:cs typeface="Open Sans"/>
              </a:rPr>
              <a:t>LME</a:t>
            </a:r>
            <a:r>
              <a:rPr kumimoji="1" lang="zh-CN" altLang="en-US" dirty="0">
                <a:solidFill>
                  <a:schemeClr val="tx1"/>
                </a:solidFill>
                <a:latin typeface="Open Sans"/>
                <a:cs typeface="Open Sans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Open Sans"/>
                <a:cs typeface="Open Sans"/>
              </a:rPr>
              <a:t>Data</a:t>
            </a:r>
            <a:endParaRPr kumimoji="1" lang="zh-CN" alt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193BB4-AFD6-22C3-E696-D033B74EDEC6}"/>
              </a:ext>
            </a:extLst>
          </p:cNvPr>
          <p:cNvSpPr/>
          <p:nvPr/>
        </p:nvSpPr>
        <p:spPr>
          <a:xfrm>
            <a:off x="8287549" y="4003450"/>
            <a:ext cx="2286000" cy="762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Open Sans"/>
                <a:cs typeface="Open Sans"/>
              </a:rPr>
              <a:t>UK</a:t>
            </a:r>
            <a:endParaRPr kumimoji="1" lang="zh-CN" alt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FF4CBD6E-6B47-48F5-8035-5D90CB791774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16200000" flipH="1">
            <a:off x="8239187" y="2812087"/>
            <a:ext cx="1239725" cy="1143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92379990-BF34-9E44-A8D7-E21110118422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>
          <a:xfrm rot="5400000">
            <a:off x="9348649" y="2845624"/>
            <a:ext cx="1239726" cy="107592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B70A3FEE-D219-4EED-4B5E-43810A2A0922}"/>
              </a:ext>
            </a:extLst>
          </p:cNvPr>
          <p:cNvSpPr/>
          <p:nvPr/>
        </p:nvSpPr>
        <p:spPr>
          <a:xfrm>
            <a:off x="9592075" y="2001724"/>
            <a:ext cx="1828800" cy="762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Open Sans"/>
                <a:cs typeface="Open Sans"/>
              </a:rPr>
              <a:t>LSE</a:t>
            </a:r>
            <a:r>
              <a:rPr kumimoji="1" lang="zh-CN" altLang="en-US" dirty="0">
                <a:solidFill>
                  <a:schemeClr val="tx1"/>
                </a:solidFill>
                <a:latin typeface="Open Sans"/>
                <a:cs typeface="Open Sans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Open Sans"/>
                <a:cs typeface="Open Sans"/>
              </a:rPr>
              <a:t>Data</a:t>
            </a:r>
            <a:endParaRPr kumimoji="1" lang="zh-CN" alt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E7D27E9-4532-9A23-26B8-2A1BC2CA6D12}"/>
              </a:ext>
            </a:extLst>
          </p:cNvPr>
          <p:cNvSpPr/>
          <p:nvPr/>
        </p:nvSpPr>
        <p:spPr>
          <a:xfrm>
            <a:off x="4524775" y="5592428"/>
            <a:ext cx="2590800" cy="762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Open Sans"/>
                <a:cs typeface="Open Sans"/>
              </a:rPr>
              <a:t>Global</a:t>
            </a:r>
            <a:r>
              <a:rPr kumimoji="1" lang="zh-CN" altLang="en-US" dirty="0">
                <a:solidFill>
                  <a:schemeClr val="tx1"/>
                </a:solidFill>
                <a:latin typeface="Open Sans"/>
                <a:cs typeface="Open Sans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Open Sans"/>
                <a:cs typeface="Open Sans"/>
              </a:rPr>
              <a:t>Financial</a:t>
            </a:r>
            <a:r>
              <a:rPr kumimoji="1" lang="zh-CN" altLang="en-US" dirty="0">
                <a:solidFill>
                  <a:schemeClr val="tx1"/>
                </a:solidFill>
                <a:latin typeface="Open Sans"/>
                <a:cs typeface="Open Sans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Open Sans"/>
                <a:cs typeface="Open Sans"/>
              </a:rPr>
              <a:t>Data</a:t>
            </a:r>
            <a:endParaRPr kumimoji="1" lang="zh-CN" alt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6F188339-AFA2-B59F-DBAE-39CE376F04D4}"/>
              </a:ext>
            </a:extLst>
          </p:cNvPr>
          <p:cNvCxnSpPr>
            <a:cxnSpLocks/>
            <a:stCxn id="9" idx="2"/>
            <a:endCxn id="39" idx="0"/>
          </p:cNvCxnSpPr>
          <p:nvPr/>
        </p:nvCxnSpPr>
        <p:spPr>
          <a:xfrm rot="16200000" flipH="1">
            <a:off x="3715799" y="3488052"/>
            <a:ext cx="826978" cy="338177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A737ED07-D5B4-756A-CB6D-A37EB8FE793F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 rot="5400000">
            <a:off x="7211873" y="3373752"/>
            <a:ext cx="826978" cy="361037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40A19E3-4C19-723F-7EC1-B23E4DC494B3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5820175" y="2763724"/>
            <a:ext cx="0" cy="2828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35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Submodule</a:t>
            </a:r>
            <a:r>
              <a:rPr lang="zh-CN" altLang="en-US" dirty="0"/>
              <a:t> </a:t>
            </a:r>
            <a:r>
              <a:rPr lang="en-US" altLang="zh-CN" dirty="0"/>
              <a:t>Outline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4</a:t>
            </a:fld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7BAF5D-E02A-C841-FA99-EFAFA850CAC0}"/>
              </a:ext>
            </a:extLst>
          </p:cNvPr>
          <p:cNvSpPr/>
          <p:nvPr/>
        </p:nvSpPr>
        <p:spPr>
          <a:xfrm>
            <a:off x="2093388" y="3048000"/>
            <a:ext cx="3124200" cy="1600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326D15-92AB-4B33-A84E-DBFBF86F9825}"/>
              </a:ext>
            </a:extLst>
          </p:cNvPr>
          <p:cNvSpPr txBox="1"/>
          <p:nvPr/>
        </p:nvSpPr>
        <p:spPr>
          <a:xfrm>
            <a:off x="2705099" y="1905000"/>
            <a:ext cx="19007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observable</a:t>
            </a:r>
            <a:endParaRPr kumimoji="1" lang="zh-CN" altLang="en-US" sz="3000" dirty="0">
              <a:latin typeface="Open Sans"/>
              <a:cs typeface="Open San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786469-7B49-768A-CA2A-41D2A5513ED9}"/>
              </a:ext>
            </a:extLst>
          </p:cNvPr>
          <p:cNvSpPr/>
          <p:nvPr/>
        </p:nvSpPr>
        <p:spPr>
          <a:xfrm>
            <a:off x="6629400" y="3048000"/>
            <a:ext cx="3124200" cy="1600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756B8D-18FA-A1DB-F063-B951877FFFE7}"/>
              </a:ext>
            </a:extLst>
          </p:cNvPr>
          <p:cNvSpPr txBox="1"/>
          <p:nvPr/>
        </p:nvSpPr>
        <p:spPr>
          <a:xfrm>
            <a:off x="7410100" y="1905000"/>
            <a:ext cx="1562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observer</a:t>
            </a:r>
            <a:endParaRPr kumimoji="1" lang="zh-CN" altLang="en-US" sz="3000" dirty="0">
              <a:latin typeface="Open Sans"/>
              <a:cs typeface="Open San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27FCBD-5FA1-697A-224D-4FCF5258A70D}"/>
              </a:ext>
            </a:extLst>
          </p:cNvPr>
          <p:cNvSpPr/>
          <p:nvPr/>
        </p:nvSpPr>
        <p:spPr>
          <a:xfrm>
            <a:off x="2679696" y="3257550"/>
            <a:ext cx="1926177" cy="47779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Open Sans"/>
                <a:cs typeface="Open Sans"/>
              </a:rPr>
              <a:t>Reactive</a:t>
            </a:r>
            <a:endParaRPr kumimoji="1" lang="zh-CN" alt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E4BF83-F513-3A4D-EE6A-32AB7DAF5A7C}"/>
              </a:ext>
            </a:extLst>
          </p:cNvPr>
          <p:cNvSpPr/>
          <p:nvPr/>
        </p:nvSpPr>
        <p:spPr>
          <a:xfrm>
            <a:off x="2679697" y="3924300"/>
            <a:ext cx="1926177" cy="47779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Open Sans"/>
                <a:cs typeface="Open Sans"/>
              </a:rPr>
              <a:t>Computed</a:t>
            </a:r>
            <a:endParaRPr kumimoji="1" lang="zh-CN" alt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765923-32CF-9C77-9A62-3247764E4A49}"/>
              </a:ext>
            </a:extLst>
          </p:cNvPr>
          <p:cNvSpPr/>
          <p:nvPr/>
        </p:nvSpPr>
        <p:spPr>
          <a:xfrm>
            <a:off x="7228411" y="3257550"/>
            <a:ext cx="1926177" cy="47779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Open Sans"/>
                <a:cs typeface="Open Sans"/>
              </a:rPr>
              <a:t>Watch</a:t>
            </a:r>
            <a:endParaRPr kumimoji="1" lang="zh-CN" alt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0A891B-F196-D5E5-F935-3416B7B5BDC9}"/>
              </a:ext>
            </a:extLst>
          </p:cNvPr>
          <p:cNvSpPr/>
          <p:nvPr/>
        </p:nvSpPr>
        <p:spPr>
          <a:xfrm>
            <a:off x="7228411" y="3924300"/>
            <a:ext cx="1926177" cy="47779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Open Sans"/>
                <a:cs typeface="Open Sans"/>
              </a:rPr>
              <a:t>WatchAttr</a:t>
            </a:r>
            <a:endParaRPr kumimoji="1" lang="zh-CN" alt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6957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observable.Reactive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Observable.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private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Observers.</a:t>
            </a:r>
          </a:p>
          <a:p>
            <a:r>
              <a:rPr lang="en-US" altLang="zh-CN" dirty="0"/>
              <a:t>Exposes</a:t>
            </a:r>
            <a:r>
              <a:rPr lang="zh-CN" altLang="en-US" dirty="0"/>
              <a:t> </a:t>
            </a:r>
            <a:r>
              <a:rPr lang="en-US" altLang="zh-CN" dirty="0"/>
              <a:t>public</a:t>
            </a:r>
            <a:r>
              <a:rPr lang="zh-CN" altLang="en-US" dirty="0"/>
              <a:t> </a:t>
            </a:r>
            <a:r>
              <a:rPr lang="en-US" altLang="zh-CN" dirty="0"/>
              <a:t>getter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setter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9665C6-812E-5A3E-E9EF-295FFEB4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0"/>
            <a:ext cx="3378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1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__: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private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Observers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</a:p>
          <a:p>
            <a:r>
              <a:rPr lang="en" altLang="zh-CN" dirty="0"/>
              <a:t>__</a:t>
            </a:r>
            <a:r>
              <a:rPr lang="en" altLang="zh-CN" dirty="0" err="1"/>
              <a:t>getattr</a:t>
            </a:r>
            <a:r>
              <a:rPr lang="en" altLang="zh-CN" dirty="0"/>
              <a:t>__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" altLang="zh-CN" dirty="0"/>
              <a:t>Hijack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observers.</a:t>
            </a:r>
          </a:p>
          <a:p>
            <a:r>
              <a:rPr lang="en" altLang="zh-CN" dirty="0"/>
              <a:t>__</a:t>
            </a:r>
            <a:r>
              <a:rPr lang="en" altLang="zh-CN" dirty="0" err="1"/>
              <a:t>setattr</a:t>
            </a:r>
            <a:r>
              <a:rPr lang="en" altLang="zh-CN" dirty="0"/>
              <a:t>__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" altLang="zh-CN" dirty="0"/>
              <a:t>Hijack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mutation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trigger</a:t>
            </a:r>
            <a:r>
              <a:rPr lang="zh-CN" altLang="en-US" dirty="0"/>
              <a:t> </a:t>
            </a:r>
            <a:r>
              <a:rPr lang="en-US" altLang="zh-CN" dirty="0"/>
              <a:t>observers.</a:t>
            </a:r>
          </a:p>
          <a:p>
            <a:r>
              <a:rPr lang="en-US" altLang="zh-CN" dirty="0"/>
              <a:t>_track: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observer</a:t>
            </a:r>
            <a:r>
              <a:rPr lang="zh-CN" altLang="en-US" dirty="0"/>
              <a:t> </a:t>
            </a:r>
            <a:r>
              <a:rPr lang="en-US" altLang="zh-CN" dirty="0"/>
              <a:t>tracker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i="1" dirty="0"/>
              <a:t>self.</a:t>
            </a:r>
            <a:r>
              <a:rPr lang="en" altLang="zh-CN" i="1" dirty="0"/>
              <a:t>__</a:t>
            </a:r>
            <a:r>
              <a:rPr lang="en" altLang="zh-CN" i="1" dirty="0" err="1"/>
              <a:t>getattr</a:t>
            </a:r>
            <a:r>
              <a:rPr lang="en" altLang="zh-CN" i="1" dirty="0"/>
              <a:t>__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_trigger: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observer</a:t>
            </a:r>
            <a:r>
              <a:rPr lang="zh-CN" altLang="en-US" dirty="0"/>
              <a:t> </a:t>
            </a:r>
            <a:r>
              <a:rPr lang="en-US" altLang="zh-CN" dirty="0"/>
              <a:t>trigger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i="1" dirty="0"/>
              <a:t>self.</a:t>
            </a:r>
            <a:r>
              <a:rPr lang="en" altLang="zh-CN" i="1" dirty="0"/>
              <a:t>__</a:t>
            </a:r>
            <a:r>
              <a:rPr lang="en-US" altLang="zh-CN" i="1" dirty="0"/>
              <a:t>set</a:t>
            </a:r>
            <a:r>
              <a:rPr lang="en" altLang="zh-CN" i="1" dirty="0" err="1"/>
              <a:t>attr</a:t>
            </a:r>
            <a:r>
              <a:rPr lang="en" altLang="zh-CN" i="1" dirty="0"/>
              <a:t>__</a:t>
            </a:r>
            <a:r>
              <a:rPr lang="en-US" altLang="zh-CN" dirty="0"/>
              <a:t>.</a:t>
            </a:r>
            <a:endParaRPr lang="en-CA" dirty="0"/>
          </a:p>
          <a:p>
            <a:endParaRPr lang="en-CA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678EEA-27F5-E267-8445-7AE23860C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53853"/>
            <a:ext cx="7543800" cy="25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1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observer.Watch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Accepts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pure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function,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accessed.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accessed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zh-CN" altLang="en-US" dirty="0"/>
              <a:t> </a:t>
            </a:r>
            <a:r>
              <a:rPr lang="en-US" altLang="zh-CN" dirty="0"/>
              <a:t>objects.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modified.</a:t>
            </a:r>
          </a:p>
          <a:p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private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zh-CN" altLang="en-US" dirty="0"/>
              <a:t> </a:t>
            </a:r>
            <a:r>
              <a:rPr lang="en-US" altLang="zh-CN" dirty="0"/>
              <a:t>objects.</a:t>
            </a:r>
          </a:p>
          <a:p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stop</a:t>
            </a:r>
            <a:r>
              <a:rPr lang="zh-CN" altLang="en-US" dirty="0"/>
              <a:t> </a:t>
            </a:r>
            <a:r>
              <a:rPr lang="en-US" altLang="zh-CN" dirty="0"/>
              <a:t>observe.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9FAD57-0C04-3692-B166-E3F187B2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191000"/>
            <a:ext cx="4483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1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__: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i="1" dirty="0" err="1"/>
              <a:t>self._track</a:t>
            </a:r>
            <a:r>
              <a:rPr lang="zh-CN" altLang="en-US" i="1" dirty="0"/>
              <a:t> </a:t>
            </a:r>
            <a:r>
              <a:rPr lang="en-US" altLang="zh-CN" dirty="0"/>
              <a:t>method.</a:t>
            </a:r>
          </a:p>
          <a:p>
            <a:r>
              <a:rPr lang="en-US" altLang="zh-CN" dirty="0"/>
              <a:t>_track: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zh-CN" altLang="en-US" dirty="0"/>
              <a:t> </a:t>
            </a:r>
            <a:r>
              <a:rPr lang="en-US" altLang="zh-CN" dirty="0"/>
              <a:t>objects.</a:t>
            </a:r>
          </a:p>
          <a:p>
            <a:r>
              <a:rPr lang="en-US" altLang="zh-CN" dirty="0"/>
              <a:t>stop:</a:t>
            </a:r>
            <a:r>
              <a:rPr lang="zh-CN" altLang="en-US" dirty="0"/>
              <a:t> </a:t>
            </a:r>
            <a:r>
              <a:rPr lang="en-US" altLang="zh-CN" dirty="0"/>
              <a:t>Unregister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</a:t>
            </a:r>
            <a:r>
              <a:rPr lang="zh-CN" altLang="en-US" dirty="0"/>
              <a:t> </a:t>
            </a:r>
            <a:r>
              <a:rPr lang="en-US" altLang="zh-CN" dirty="0"/>
              <a:t>observing.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FFA0FE-31EA-FC33-0D30-44BFAE36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2086"/>
            <a:ext cx="8458200" cy="21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3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observable.Computed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/>
              <a:t>Inherit</a:t>
            </a:r>
            <a:r>
              <a:rPr lang="en-US" altLang="zh-CN" dirty="0"/>
              <a:t>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Reactive.</a:t>
            </a:r>
          </a:p>
          <a:p>
            <a:pPr marL="0" indent="0">
              <a:buNone/>
            </a:pPr>
            <a:r>
              <a:rPr lang="en-US" altLang="zh-CN" dirty="0"/>
              <a:t>Accepts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Watch-like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zh-CN" altLang="en-US" dirty="0"/>
              <a:t> </a:t>
            </a:r>
            <a:r>
              <a:rPr lang="en-US" altLang="zh-CN" dirty="0"/>
              <a:t>objects.</a:t>
            </a:r>
          </a:p>
          <a:p>
            <a:pPr marL="0" indent="0">
              <a:buNone/>
            </a:pPr>
            <a:r>
              <a:rPr lang="en-US" altLang="zh-CN" dirty="0"/>
              <a:t>Serves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read-only</a:t>
            </a:r>
            <a:r>
              <a:rPr lang="zh-CN" altLang="en-US" dirty="0"/>
              <a:t> </a:t>
            </a:r>
            <a:r>
              <a:rPr lang="en-US" altLang="zh-CN" dirty="0"/>
              <a:t>computed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zh-CN" altLang="en-US" dirty="0"/>
              <a:t> </a:t>
            </a:r>
            <a:r>
              <a:rPr lang="en-US" altLang="zh-CN" dirty="0"/>
              <a:t>object.</a:t>
            </a:r>
          </a:p>
          <a:p>
            <a:pPr marL="0" indent="0">
              <a:buNone/>
            </a:pPr>
            <a:r>
              <a:rPr lang="en-US" altLang="zh-CN" dirty="0"/>
              <a:t>Observes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latest</a:t>
            </a:r>
            <a:r>
              <a:rPr lang="zh-CN" altLang="en-US" dirty="0"/>
              <a:t> </a:t>
            </a:r>
            <a:r>
              <a:rPr lang="en-US" altLang="zh-CN" dirty="0"/>
              <a:t>computed</a:t>
            </a:r>
            <a:r>
              <a:rPr lang="zh-CN" altLang="en-US" dirty="0"/>
              <a:t> </a:t>
            </a:r>
            <a:r>
              <a:rPr lang="en-US" altLang="zh-CN" dirty="0"/>
              <a:t>value.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shortcut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Watch.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A9B54-7C3B-CD74-1A71-D3E9C6AA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62400"/>
            <a:ext cx="8382000" cy="4406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760E3C-099A-73F3-8448-E86FF09AF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4" y="4944123"/>
            <a:ext cx="8479352" cy="6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73882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 (2017)">
  <a:themeElements>
    <a:clrScheme name="Lecture Not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9FE13C"/>
      </a:accent2>
      <a:accent3>
        <a:srgbClr val="8AAFF6"/>
      </a:accent3>
      <a:accent4>
        <a:srgbClr val="808080"/>
      </a:accent4>
      <a:accent5>
        <a:srgbClr val="5F5F5F"/>
      </a:accent5>
      <a:accent6>
        <a:srgbClr val="4D4D4D"/>
      </a:accent6>
      <a:hlink>
        <a:srgbClr val="1959EA"/>
      </a:hlink>
      <a:folHlink>
        <a:srgbClr val="1959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latin typeface="Open Sans"/>
            <a:cs typeface="Open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Open Sans"/>
            <a:cs typeface="Ope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ctures (2017)" id="{90AEFD72-50AF-5647-AE9F-27F2F3987D62}" vid="{82D295A2-8F4C-644D-9E4E-DA2627FFC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 (2017)</Template>
  <TotalTime>8141</TotalTime>
  <Words>445</Words>
  <Application>Microsoft Macintosh PowerPoint</Application>
  <PresentationFormat>宽屏</PresentationFormat>
  <Paragraphs>73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Google Sans</vt:lpstr>
      <vt:lpstr>Arial</vt:lpstr>
      <vt:lpstr>Calibri</vt:lpstr>
      <vt:lpstr>Consolas</vt:lpstr>
      <vt:lpstr>Lucida Grande</vt:lpstr>
      <vt:lpstr>Open Sans</vt:lpstr>
      <vt:lpstr>Wingdings</vt:lpstr>
      <vt:lpstr>Lectures (2017)</vt:lpstr>
      <vt:lpstr>Reactive-Python</vt:lpstr>
      <vt:lpstr>Introduction</vt:lpstr>
      <vt:lpstr>Introduction</vt:lpstr>
      <vt:lpstr>Submodule Outline</vt:lpstr>
      <vt:lpstr>observable.Reactive</vt:lpstr>
      <vt:lpstr>Methods</vt:lpstr>
      <vt:lpstr>observer.Watch</vt:lpstr>
      <vt:lpstr>Methods</vt:lpstr>
      <vt:lpstr>observable.Computed</vt:lpstr>
      <vt:lpstr>Methods</vt:lpstr>
      <vt:lpstr>observer.WatchAttr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mkhasan</dc:creator>
  <cp:lastModifiedBy>John Yuan</cp:lastModifiedBy>
  <cp:revision>35</cp:revision>
  <cp:lastPrinted>2018-04-02T13:23:11Z</cp:lastPrinted>
  <dcterms:created xsi:type="dcterms:W3CDTF">2013-03-27T01:26:40Z</dcterms:created>
  <dcterms:modified xsi:type="dcterms:W3CDTF">2024-11-26T18:32:43Z</dcterms:modified>
</cp:coreProperties>
</file>