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120" y="2580640"/>
            <a:ext cx="9672320" cy="848360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Algerian" panose="04020705040A02060702" pitchFamily="82" charset="0"/>
              </a:rPr>
            </a:br>
            <a:br>
              <a:rPr lang="en-US" sz="4400" dirty="0">
                <a:latin typeface="Algerian" panose="04020705040A02060702" pitchFamily="82" charset="0"/>
              </a:rPr>
            </a:br>
            <a:br>
              <a:rPr lang="en-US" sz="4400" dirty="0">
                <a:latin typeface="Algerian" panose="04020705040A02060702" pitchFamily="82" charset="0"/>
              </a:rPr>
            </a:br>
            <a:r>
              <a:rPr lang="en-US" sz="4400" dirty="0">
                <a:latin typeface="Algerian" panose="04020705040A02060702" pitchFamily="82" charset="0"/>
              </a:rPr>
              <a:t>ONLINE BOOK STORE MANAGEMENT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800" y="3728720"/>
            <a:ext cx="5120640" cy="152908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Gokeda LAHARI Sai Durga.         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Mallimoggala durga Sagar.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 varsha.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69200" y="3921760"/>
            <a:ext cx="500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 THE GUIDANCES OF :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Mrs .KAMATCHI CHANDRAN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MA’AM 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20" y="254631"/>
            <a:ext cx="7559040" cy="232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0001"/>
            <a:ext cx="933450" cy="21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1002"/>
          </a:xfrm>
        </p:spPr>
        <p:txBody>
          <a:bodyPr>
            <a:normAutofit fontScale="90000"/>
          </a:bodyPr>
          <a:lstStyle/>
          <a:p>
            <a:pPr lvl="1"/>
            <a:r>
              <a:rPr lang="en-US" sz="3600" dirty="0">
                <a:solidFill>
                  <a:schemeClr val="tx2"/>
                </a:solidFill>
                <a:latin typeface="Algerian" panose="04020705040A02060702" pitchFamily="82" charset="0"/>
              </a:rPr>
              <a:t>Database, Security, Search &amp; Scalability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730" y="1083945"/>
            <a:ext cx="10789920" cy="4837402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6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Design:</a:t>
            </a:r>
            <a:endParaRPr lang="en-US" sz="6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tables: Users, Books, Orders, Categories.</a:t>
            </a:r>
            <a:endParaRPr lang="en-US" sz="6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users, orders, and books for efficient data management.</a:t>
            </a:r>
            <a:endParaRPr lang="en-US" sz="6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6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endParaRPr lang="en-US" sz="6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 (admin and customer).</a:t>
            </a:r>
            <a:endParaRPr lang="en-US" sz="6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Encrypted passwords and secure data transmission.</a:t>
            </a:r>
            <a:endParaRPr lang="en-US" sz="6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6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Filtering:</a:t>
            </a:r>
            <a:endParaRPr lang="en-US" sz="6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 by title, author, or category.</a:t>
            </a:r>
            <a:endParaRPr lang="en-US" sz="6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Filter books by price, genre, etc.</a:t>
            </a:r>
            <a:endParaRPr lang="en-US" sz="6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6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endParaRPr lang="en-US" sz="6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Modular structure for easy updates.</a:t>
            </a:r>
            <a:endParaRPr lang="en-US" sz="6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Boot enables future growth and smooth performance under high load.Security</a:t>
            </a:r>
            <a:endParaRPr lang="en-US" sz="6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" y="4670001"/>
            <a:ext cx="933450" cy="21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500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lgerian" panose="04020705040A02060702" pitchFamily="82" charset="0"/>
              </a:rPr>
              <a:t>Er diagram</a:t>
            </a:r>
            <a:endParaRPr lang="en-IN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0640" y="1605280"/>
            <a:ext cx="10048240" cy="4531360"/>
          </a:xfrm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50" y="4670001"/>
            <a:ext cx="933450" cy="21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3040"/>
            <a:ext cx="9905998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Algerian" panose="04020705040A02060702" pitchFamily="82" charset="0"/>
              </a:rPr>
              <a:t>output</a:t>
            </a:r>
            <a:endParaRPr lang="en-IN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rcRect l="-1" r="12959" b="36991"/>
          <a:stretch>
            <a:fillRect/>
          </a:stretch>
        </p:blipFill>
        <p:spPr>
          <a:xfrm>
            <a:off x="1028970" y="812800"/>
            <a:ext cx="4518390" cy="2296160"/>
          </a:xfrm>
        </p:spPr>
      </p:pic>
      <p:sp>
        <p:nvSpPr>
          <p:cNvPr id="6" name="TextBox 5"/>
          <p:cNvSpPr txBox="1"/>
          <p:nvPr/>
        </p:nvSpPr>
        <p:spPr>
          <a:xfrm>
            <a:off x="2245360" y="3108960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Form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61" y="3649458"/>
            <a:ext cx="5401649" cy="26553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rcRect t="10814" r="18417" b="8148"/>
          <a:stretch>
            <a:fillRect/>
          </a:stretch>
        </p:blipFill>
        <p:spPr>
          <a:xfrm>
            <a:off x="6212840" y="812799"/>
            <a:ext cx="5171440" cy="23957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02320" y="3244334"/>
            <a:ext cx="27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9280" y="6250442"/>
            <a:ext cx="263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Books in a cart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0001"/>
            <a:ext cx="933450" cy="21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640" y="392430"/>
            <a:ext cx="5066547" cy="2614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 l="-613" t="-1938" r="5636" b="24947"/>
          <a:stretch>
            <a:fillRect/>
          </a:stretch>
        </p:blipFill>
        <p:spPr>
          <a:xfrm>
            <a:off x="1003300" y="3297555"/>
            <a:ext cx="7876540" cy="31680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05040" y="1513840"/>
            <a:ext cx="357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Details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67520" y="420624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50" y="4670001"/>
            <a:ext cx="933450" cy="21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3" y="994438"/>
            <a:ext cx="9905998" cy="8343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lgerian" panose="04020705040A02060702" pitchFamily="82" charset="0"/>
              </a:rPr>
              <a:t>conclusion</a:t>
            </a:r>
            <a:endParaRPr lang="en-IN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Book Store project provides a comprehensive and user-friendly platform for both customers and administrators, offering efficient book browsing, secure transactions, and streamlined inventory management.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 on a robust Spring Boot architecture, the system ensures scalability, security, and maintainability for long-term use.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features like role-based access control and an intuitive interface, the system caters to both end-users and admins, ensuring smooth operations.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serves as a scalable foundation for future growth and enhancements in an online retail environment.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3" t="19365" r="893" b="-41809"/>
          <a:stretch>
            <a:fillRect/>
          </a:stretch>
        </p:blipFill>
        <p:spPr bwMode="auto">
          <a:xfrm>
            <a:off x="6094411" y="264160"/>
            <a:ext cx="4551680" cy="296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0001"/>
            <a:ext cx="933450" cy="21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9981">
            <a:off x="2224996" y="1474738"/>
            <a:ext cx="8451754" cy="36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50" y="4670001"/>
            <a:ext cx="933450" cy="21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120" y="508000"/>
            <a:ext cx="9960291" cy="812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lgerian" panose="04020705040A02060702" pitchFamily="82" charset="0"/>
              </a:rPr>
              <a:t>    Content</a:t>
            </a:r>
            <a:endParaRPr lang="en-IN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91920"/>
            <a:ext cx="10133011" cy="4399281"/>
          </a:xfrm>
        </p:spPr>
        <p:txBody>
          <a:bodyPr>
            <a:normAutofit fontScale="92500" lnSpcReduction="20000"/>
          </a:bodyPr>
          <a:lstStyle/>
          <a:p>
            <a:pPr lvl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  <a:endParaRPr lang="en-US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Objectives</a:t>
            </a:r>
            <a:endParaRPr lang="en-US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Technologies used</a:t>
            </a:r>
            <a:endParaRPr lang="en-US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System architecture</a:t>
            </a:r>
            <a:endParaRPr lang="en-US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Features for customers</a:t>
            </a:r>
            <a:endParaRPr lang="en-US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Admin features</a:t>
            </a:r>
            <a:endParaRPr lang="en-US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Database design</a:t>
            </a:r>
            <a:endParaRPr lang="en-US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Security</a:t>
            </a:r>
            <a:endParaRPr lang="en-US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Search &amp; filtering</a:t>
            </a:r>
            <a:endParaRPr lang="en-US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Scalability &amp; maintainability</a:t>
            </a:r>
            <a:endParaRPr lang="en-US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ER diagram &amp; outputs</a:t>
            </a:r>
            <a:endParaRPr lang="en-US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conclusion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t="20223"/>
          <a:stretch>
            <a:fillRect/>
          </a:stretch>
        </p:blipFill>
        <p:spPr bwMode="auto">
          <a:xfrm>
            <a:off x="5402479" y="772160"/>
            <a:ext cx="5187486" cy="348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50" y="4697261"/>
            <a:ext cx="933450" cy="21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516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2"/>
                </a:solidFill>
                <a:latin typeface="Algerian" panose="04020705040A02060702" pitchFamily="82" charset="0"/>
              </a:rPr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160" y="1229360"/>
            <a:ext cx="10021251" cy="4561841"/>
          </a:xfrm>
        </p:spPr>
        <p:txBody>
          <a:bodyPr>
            <a:normAutofit fontScale="25000" lnSpcReduction="20000"/>
          </a:bodyPr>
          <a:lstStyle/>
          <a:p>
            <a:pPr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Book Store Management System is a web-based platform designed to simplify bookstore operations.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users to search, browse, and purchase books online.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also provides an admin panel for managing inventory, processing orders, and generating reports.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Spring Boot, it ensures a smooth user experience with a focus on security and scalability.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2"/>
              </a:buClr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2"/>
              </a:buClr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760" y="5059045"/>
            <a:ext cx="1974850" cy="15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43" y="4670001"/>
            <a:ext cx="933450" cy="21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64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Algerian" panose="04020705040A02060702" pitchFamily="82" charset="0"/>
              </a:rPr>
              <a:t>Objectives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50" y="4697261"/>
            <a:ext cx="933450" cy="21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/>
        </p:nvSpPr>
        <p:spPr>
          <a:xfrm>
            <a:off x="1141730" y="918845"/>
            <a:ext cx="10021251" cy="4561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responsive application: Ensure a user-friendly interface for both customers and administrators.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&amp; authorization: Protect sensitive data through login mechanisms and role-based access.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 large catalog of books: Offer efficient search and filtering options for easy navigation.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transactions: Allow customers to add books to the shopping cart, proceed to checkout, and make secure payments.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tools: Provide capabilities for managing books, tracking sales, and generating insightful reports.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scalability: Design the system to accommodate future growth and easy integration of new features.The Online Book Store Management System is a web-based platform designed to simplify bookstore operations.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79" y="944880"/>
            <a:ext cx="9746931" cy="12598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Algerian" panose="04020705040A02060702" pitchFamily="82" charset="0"/>
              </a:rPr>
              <a:t>Technologies used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480" y="1489710"/>
            <a:ext cx="10034270" cy="4102100"/>
          </a:xfrm>
        </p:spPr>
        <p:txBody>
          <a:bodyPr>
            <a:normAutofit fontScale="75000"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Boot: Backend framework for building scalable web applications.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MVC: Manages the web application's requests and views.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JPA: Simplifies database interactions and data persistence.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Thymeleaf: Server-side templating engine used to dynamically render HTML.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Database: Lightweight, in-memory database for quick development and testing.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Maven: Manages dependencies and builds the project efficiently.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Git: Version control to track code changes and collaborate.Backend: Spring Boot, Spring MVC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0001"/>
            <a:ext cx="933450" cy="21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>
                <a:solidFill>
                  <a:schemeClr val="tx2"/>
                </a:solidFill>
                <a:latin typeface="Algerian" panose="04020705040A02060702" pitchFamily="82" charset="0"/>
              </a:rPr>
              <a:t>System architecture</a:t>
            </a:r>
            <a:endParaRPr lang="en-US" sz="3600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141095" y="2249170"/>
            <a:ext cx="9906000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indent="0">
              <a:buNone/>
            </a:pPr>
            <a:r>
              <a:rPr lang="en-US" sz="180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Thymeleaf, which handles dynamic content rendering.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 Layer: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 Boot’s controllers manage HTTP requests from the frontend.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Layer: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business logic, coordinating data flow between the frontend and backend.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Data Layer: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 manages interaction with the H2 database for persistence.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H2 database stores data related to books, users, and orders.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330" y="4670001"/>
            <a:ext cx="933450" cy="21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2720"/>
            <a:ext cx="9905998" cy="1107440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Algerian" panose="04020705040A02060702" pitchFamily="82" charset="0"/>
              </a:rPr>
              <a:t>Data Flow Diagram</a:t>
            </a:r>
            <a:endParaRPr lang="en-IN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23360" y="1280160"/>
            <a:ext cx="1249680" cy="4978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Arrow: Down 6"/>
          <p:cNvSpPr/>
          <p:nvPr/>
        </p:nvSpPr>
        <p:spPr>
          <a:xfrm>
            <a:off x="4353560" y="1778000"/>
            <a:ext cx="589280" cy="62992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820160" y="2407920"/>
            <a:ext cx="1798320" cy="4978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Frontend (thyme leaf)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Arrow: Down 8"/>
          <p:cNvSpPr/>
          <p:nvPr/>
        </p:nvSpPr>
        <p:spPr>
          <a:xfrm>
            <a:off x="4353560" y="2935208"/>
            <a:ext cx="609600" cy="7112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820160" y="3646408"/>
            <a:ext cx="1798320" cy="64817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 (spring boot)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Arrow: Down 10"/>
          <p:cNvSpPr/>
          <p:nvPr/>
        </p:nvSpPr>
        <p:spPr>
          <a:xfrm>
            <a:off x="4384040" y="4294584"/>
            <a:ext cx="579120" cy="648176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774440" y="4929664"/>
            <a:ext cx="1798320" cy="64817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access layer( SD JPI)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Arrow: Down 12"/>
          <p:cNvSpPr/>
          <p:nvPr/>
        </p:nvSpPr>
        <p:spPr>
          <a:xfrm>
            <a:off x="4587240" y="5577840"/>
            <a:ext cx="375920" cy="5080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850640" y="6085840"/>
            <a:ext cx="1798320" cy="4694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base (H2)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4889" r="6613" b="15111"/>
          <a:stretch>
            <a:fillRect/>
          </a:stretch>
        </p:blipFill>
        <p:spPr bwMode="auto">
          <a:xfrm>
            <a:off x="6766560" y="1280160"/>
            <a:ext cx="4102735" cy="348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50" y="4697261"/>
            <a:ext cx="933450" cy="21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3680"/>
            <a:ext cx="9905998" cy="83311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lgerian" panose="04020705040A02060702" pitchFamily="82" charset="0"/>
              </a:rPr>
              <a:t>Features of customers</a:t>
            </a:r>
            <a:endParaRPr lang="en-IN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205"/>
            <a:ext cx="10431145" cy="4421505"/>
          </a:xfrm>
        </p:spPr>
        <p:txBody>
          <a:bodyPr>
            <a:normAutofit fontScale="3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 </a:t>
            </a:r>
            <a:r>
              <a:rPr 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and registration for customers.</a:t>
            </a:r>
            <a:endParaRPr 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Browsing: </a:t>
            </a:r>
            <a:r>
              <a:rPr 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 for books by categories such as genre, author, or title.</a:t>
            </a:r>
            <a:endParaRPr 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Cart: </a:t>
            </a:r>
            <a:r>
              <a:rPr 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 selected books to a cart and modify it before purchase.</a:t>
            </a:r>
            <a:endParaRPr 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Checkout Process: </a:t>
            </a:r>
            <a:r>
              <a:rPr 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system to complete orders.</a:t>
            </a:r>
            <a:endParaRPr 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History: </a:t>
            </a:r>
            <a:r>
              <a:rPr 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view and track previous purchases.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0001"/>
            <a:ext cx="933450" cy="21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4160"/>
            <a:ext cx="9905998" cy="9144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lgerian" panose="04020705040A02060702" pitchFamily="82" charset="0"/>
              </a:rPr>
              <a:t>Admin Features</a:t>
            </a:r>
            <a:endParaRPr lang="en-I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395731" y="1623907"/>
            <a:ext cx="10576559" cy="304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 Books: </a:t>
            </a:r>
            <a:r>
              <a:rPr kumimoji="0" lang="en-US" altLang="en-US" sz="1600" b="1" i="0" u="none" strike="noStrike" cap="none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Admins can add, edit, or delete books from the inventory.</a:t>
            </a:r>
            <a:endParaRPr kumimoji="0" lang="en-US" altLang="en-US" sz="1600" b="1" i="0" u="none" strike="noStrike" cap="none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 </a:t>
            </a:r>
            <a:r>
              <a:rPr kumimoji="0" lang="en-US" altLang="en-US" sz="1600" b="1" i="0" u="none" strike="noStrike" cap="none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Admins can view, update, and delete user accounts.</a:t>
            </a:r>
            <a:endParaRPr kumimoji="0" lang="en-US" altLang="en-US" sz="1600" b="1" i="0" u="none" strike="noStrike" cap="none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Management: </a:t>
            </a:r>
            <a:r>
              <a:rPr kumimoji="0" lang="en-US" altLang="en-US" sz="1600" b="1" i="0" u="none" strike="noStrike" cap="none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Admins can view and process customer orders.</a:t>
            </a:r>
            <a:endParaRPr kumimoji="0" lang="en-US" altLang="en-US" sz="1600" b="1" i="0" u="none" strike="noStrike" cap="none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Generation: </a:t>
            </a:r>
            <a:r>
              <a:rPr kumimoji="0" lang="en-US" altLang="en-US" sz="1600" b="1" i="0" u="none" strike="noStrike" cap="none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Admins can generate reports on sales, inventory, and user activity.</a:t>
            </a:r>
            <a:endParaRPr kumimoji="0" lang="en-US" altLang="en-US" sz="1600" b="1" i="0" u="none" strike="noStrike" cap="none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Access: </a:t>
            </a:r>
            <a:r>
              <a:rPr kumimoji="0" lang="en-US" altLang="en-US" sz="1600" b="1" i="0" u="none" strike="noStrike" cap="none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 features are protected through role-based access control.User Management</a:t>
            </a:r>
            <a:r>
              <a:rPr kumimoji="0" lang="en-US" altLang="en-US" sz="1600" b="0" i="0" u="none" strike="noStrike" cap="none" normalizeH="0" baseline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1600" b="0" i="0" u="none" strike="noStrike" cap="none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50" y="4670001"/>
            <a:ext cx="933450" cy="21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{2AB33517-C434-4434-9EB4-E9E77DB9F201}tf04033919</Template>
  <TotalTime>0</TotalTime>
  <Words>4623</Words>
  <Application>WPS Presentation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Algerian</vt:lpstr>
      <vt:lpstr>Times New Roman</vt:lpstr>
      <vt:lpstr>Tw Cen MT</vt:lpstr>
      <vt:lpstr>Microsoft YaHei</vt:lpstr>
      <vt:lpstr>Arial Unicode MS</vt:lpstr>
      <vt:lpstr>Calibri</vt:lpstr>
      <vt:lpstr>Circuit</vt:lpstr>
      <vt:lpstr>   ONLINE BOOK STORE MANAGEMENT</vt:lpstr>
      <vt:lpstr>    Content</vt:lpstr>
      <vt:lpstr>Introduction </vt:lpstr>
      <vt:lpstr>Objectives </vt:lpstr>
      <vt:lpstr>Technologies used </vt:lpstr>
      <vt:lpstr>System architecture</vt:lpstr>
      <vt:lpstr>Data Flow Diagram</vt:lpstr>
      <vt:lpstr>Features of customers</vt:lpstr>
      <vt:lpstr>Admin Features</vt:lpstr>
      <vt:lpstr>Database, Security, Search &amp; Scalability </vt:lpstr>
      <vt:lpstr>Er diagram</vt:lpstr>
      <vt:lpstr>output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lahariraj</dc:creator>
  <cp:lastModifiedBy>Sagar</cp:lastModifiedBy>
  <cp:revision>3</cp:revision>
  <dcterms:created xsi:type="dcterms:W3CDTF">2024-09-24T06:00:00Z</dcterms:created>
  <dcterms:modified xsi:type="dcterms:W3CDTF">2024-09-26T06:39:27Z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41F0F5F043B44A8799A5B35028669D48_12</vt:lpwstr>
  </property>
  <property fmtid="{D5CDD505-2E9C-101B-9397-08002B2CF9AE}" pid="3" name="KSOProductBuildVer">
    <vt:lpwstr>1033-12.2.0.13472</vt:lpwstr>
  </property>
</Properties>
</file>