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B75C74-C9A0-4867-B079-6E025F7AE2E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027EFF-DB3D-44B2-BAD4-CA53CB22DD26}">
      <dgm:prSet/>
      <dgm:spPr/>
      <dgm:t>
        <a:bodyPr/>
        <a:lstStyle/>
        <a:p>
          <a:r>
            <a:rPr lang="ru-RU" b="1" i="0" dirty="0">
              <a:latin typeface="Aptos" panose="020B0004020202020204" pitchFamily="34" charset="0"/>
            </a:rPr>
            <a:t>Регистрация и вход</a:t>
          </a:r>
          <a:r>
            <a:rPr lang="ru-RU" b="0" i="0" dirty="0">
              <a:latin typeface="Aptos" panose="020B0004020202020204" pitchFamily="34" charset="0"/>
            </a:rPr>
            <a:t> (личный кабинет)</a:t>
          </a:r>
          <a:endParaRPr lang="en-US" dirty="0">
            <a:latin typeface="Aptos" panose="020B0004020202020204" pitchFamily="34" charset="0"/>
          </a:endParaRPr>
        </a:p>
      </dgm:t>
    </dgm:pt>
    <dgm:pt modelId="{1B90B0B3-E9F8-45B7-8D48-427BD87A939F}" type="parTrans" cxnId="{E4612BFB-DAD1-4F69-9F3D-A0FD77E4AAFD}">
      <dgm:prSet/>
      <dgm:spPr/>
      <dgm:t>
        <a:bodyPr/>
        <a:lstStyle/>
        <a:p>
          <a:endParaRPr lang="en-US"/>
        </a:p>
      </dgm:t>
    </dgm:pt>
    <dgm:pt modelId="{D2E8678F-29C3-4649-A014-9ADE7C95B0B3}" type="sibTrans" cxnId="{E4612BFB-DAD1-4F69-9F3D-A0FD77E4AAFD}">
      <dgm:prSet/>
      <dgm:spPr/>
      <dgm:t>
        <a:bodyPr/>
        <a:lstStyle/>
        <a:p>
          <a:endParaRPr lang="en-US"/>
        </a:p>
      </dgm:t>
    </dgm:pt>
    <dgm:pt modelId="{831BCF2F-D904-454C-AFB8-59774F3B5B82}">
      <dgm:prSet/>
      <dgm:spPr/>
      <dgm:t>
        <a:bodyPr/>
        <a:lstStyle/>
        <a:p>
          <a:r>
            <a:rPr lang="ru-RU" b="1" i="0" dirty="0">
              <a:latin typeface="Aptos" panose="020B0004020202020204" pitchFamily="34" charset="0"/>
            </a:rPr>
            <a:t>Поиск и фильтрация</a:t>
          </a:r>
          <a:r>
            <a:rPr lang="ru-RU" b="0" i="0" dirty="0">
              <a:latin typeface="Aptos" panose="020B0004020202020204" pitchFamily="34" charset="0"/>
            </a:rPr>
            <a:t> товаров (по категориям, цене, бренду)</a:t>
          </a:r>
          <a:endParaRPr lang="en-US" dirty="0">
            <a:latin typeface="Aptos" panose="020B0004020202020204" pitchFamily="34" charset="0"/>
          </a:endParaRPr>
        </a:p>
      </dgm:t>
    </dgm:pt>
    <dgm:pt modelId="{9785873E-5974-4AD9-B567-007A189BAE27}" type="parTrans" cxnId="{E45313BD-1FE1-43C6-AA12-D56ED2F1322D}">
      <dgm:prSet/>
      <dgm:spPr/>
      <dgm:t>
        <a:bodyPr/>
        <a:lstStyle/>
        <a:p>
          <a:endParaRPr lang="en-US"/>
        </a:p>
      </dgm:t>
    </dgm:pt>
    <dgm:pt modelId="{7D88F2B4-A1FF-4892-A0AD-BC92E7D30CA0}" type="sibTrans" cxnId="{E45313BD-1FE1-43C6-AA12-D56ED2F1322D}">
      <dgm:prSet/>
      <dgm:spPr/>
      <dgm:t>
        <a:bodyPr/>
        <a:lstStyle/>
        <a:p>
          <a:endParaRPr lang="en-US"/>
        </a:p>
      </dgm:t>
    </dgm:pt>
    <dgm:pt modelId="{8F9340DC-17FA-4FDB-82D0-DE0691F0ED21}">
      <dgm:prSet/>
      <dgm:spPr/>
      <dgm:t>
        <a:bodyPr/>
        <a:lstStyle/>
        <a:p>
          <a:r>
            <a:rPr lang="ru-RU" b="1" i="0" dirty="0">
              <a:latin typeface="Aptos" panose="020B0004020202020204" pitchFamily="34" charset="0"/>
            </a:rPr>
            <a:t>Корзина</a:t>
          </a:r>
          <a:r>
            <a:rPr lang="ru-RU" b="0" i="0" dirty="0">
              <a:latin typeface="Aptos" panose="020B0004020202020204" pitchFamily="34" charset="0"/>
            </a:rPr>
            <a:t> и оформление заказа</a:t>
          </a:r>
          <a:endParaRPr lang="en-US" dirty="0">
            <a:latin typeface="Aptos" panose="020B0004020202020204" pitchFamily="34" charset="0"/>
          </a:endParaRPr>
        </a:p>
      </dgm:t>
    </dgm:pt>
    <dgm:pt modelId="{FB227367-3B83-4344-896F-EDF8475CC925}" type="parTrans" cxnId="{9C0C5A40-0321-484F-8A83-F48629F6385F}">
      <dgm:prSet/>
      <dgm:spPr/>
      <dgm:t>
        <a:bodyPr/>
        <a:lstStyle/>
        <a:p>
          <a:endParaRPr lang="en-US"/>
        </a:p>
      </dgm:t>
    </dgm:pt>
    <dgm:pt modelId="{04EA1272-6C0C-4E35-8702-CF243C092682}" type="sibTrans" cxnId="{9C0C5A40-0321-484F-8A83-F48629F6385F}">
      <dgm:prSet/>
      <dgm:spPr/>
      <dgm:t>
        <a:bodyPr/>
        <a:lstStyle/>
        <a:p>
          <a:endParaRPr lang="en-US"/>
        </a:p>
      </dgm:t>
    </dgm:pt>
    <dgm:pt modelId="{2EBD3A03-E487-4E8F-A2E5-97BFA6D0476E}">
      <dgm:prSet/>
      <dgm:spPr/>
      <dgm:t>
        <a:bodyPr/>
        <a:lstStyle/>
        <a:p>
          <a:endParaRPr lang="en-US" dirty="0">
            <a:latin typeface="Aptos" panose="020B0004020202020204" pitchFamily="34" charset="0"/>
          </a:endParaRPr>
        </a:p>
      </dgm:t>
    </dgm:pt>
    <dgm:pt modelId="{C7D9DFFA-BC88-4C4D-8DC4-131D963A409D}" type="parTrans" cxnId="{CF1F8CF3-A3FF-46AA-8A73-D1AFCD260C03}">
      <dgm:prSet/>
      <dgm:spPr/>
      <dgm:t>
        <a:bodyPr/>
        <a:lstStyle/>
        <a:p>
          <a:endParaRPr lang="en-US"/>
        </a:p>
      </dgm:t>
    </dgm:pt>
    <dgm:pt modelId="{0387566C-2D5C-411B-9D98-72285874EAF2}" type="sibTrans" cxnId="{CF1F8CF3-A3FF-46AA-8A73-D1AFCD260C03}">
      <dgm:prSet/>
      <dgm:spPr/>
      <dgm:t>
        <a:bodyPr/>
        <a:lstStyle/>
        <a:p>
          <a:endParaRPr lang="en-US"/>
        </a:p>
      </dgm:t>
    </dgm:pt>
    <dgm:pt modelId="{E20F791E-EEDB-4D7B-A73E-25AB8B5E2AA0}">
      <dgm:prSet/>
      <dgm:spPr/>
      <dgm:t>
        <a:bodyPr/>
        <a:lstStyle/>
        <a:p>
          <a:r>
            <a:rPr lang="ru-RU" b="1" i="0" dirty="0">
              <a:latin typeface="Aptos" panose="020B0004020202020204" pitchFamily="34" charset="0"/>
            </a:rPr>
            <a:t>История покупок</a:t>
          </a:r>
          <a:endParaRPr lang="en-US" dirty="0">
            <a:latin typeface="Aptos" panose="020B0004020202020204" pitchFamily="34" charset="0"/>
          </a:endParaRPr>
        </a:p>
      </dgm:t>
    </dgm:pt>
    <dgm:pt modelId="{4A59EE1B-5989-45E9-A64E-063050A9D523}" type="parTrans" cxnId="{0087EB75-3505-491A-81D3-B70DBFB70569}">
      <dgm:prSet/>
      <dgm:spPr/>
      <dgm:t>
        <a:bodyPr/>
        <a:lstStyle/>
        <a:p>
          <a:endParaRPr lang="en-US"/>
        </a:p>
      </dgm:t>
    </dgm:pt>
    <dgm:pt modelId="{E3A48A68-EA46-4C14-9565-04C4C2940317}" type="sibTrans" cxnId="{0087EB75-3505-491A-81D3-B70DBFB70569}">
      <dgm:prSet/>
      <dgm:spPr/>
      <dgm:t>
        <a:bodyPr/>
        <a:lstStyle/>
        <a:p>
          <a:endParaRPr lang="en-US"/>
        </a:p>
      </dgm:t>
    </dgm:pt>
    <dgm:pt modelId="{9C55C592-171F-4ABF-A188-FB646C1669EA}" type="pres">
      <dgm:prSet presAssocID="{E7B75C74-C9A0-4867-B079-6E025F7AE2EC}" presName="vert0" presStyleCnt="0">
        <dgm:presLayoutVars>
          <dgm:dir/>
          <dgm:animOne val="branch"/>
          <dgm:animLvl val="lvl"/>
        </dgm:presLayoutVars>
      </dgm:prSet>
      <dgm:spPr/>
    </dgm:pt>
    <dgm:pt modelId="{8EF6E7FB-AB42-43DA-9893-E7C38DA05289}" type="pres">
      <dgm:prSet presAssocID="{CD027EFF-DB3D-44B2-BAD4-CA53CB22DD26}" presName="thickLine" presStyleLbl="alignNode1" presStyleIdx="0" presStyleCnt="5"/>
      <dgm:spPr/>
    </dgm:pt>
    <dgm:pt modelId="{C0037347-B7DC-4A2D-86D1-CBAD683CF578}" type="pres">
      <dgm:prSet presAssocID="{CD027EFF-DB3D-44B2-BAD4-CA53CB22DD26}" presName="horz1" presStyleCnt="0"/>
      <dgm:spPr/>
    </dgm:pt>
    <dgm:pt modelId="{5C24A4AD-7BFA-4ADC-95B3-4164AAA810FD}" type="pres">
      <dgm:prSet presAssocID="{CD027EFF-DB3D-44B2-BAD4-CA53CB22DD26}" presName="tx1" presStyleLbl="revTx" presStyleIdx="0" presStyleCnt="5"/>
      <dgm:spPr/>
    </dgm:pt>
    <dgm:pt modelId="{43A50836-869D-4BFF-8E98-286566E442D5}" type="pres">
      <dgm:prSet presAssocID="{CD027EFF-DB3D-44B2-BAD4-CA53CB22DD26}" presName="vert1" presStyleCnt="0"/>
      <dgm:spPr/>
    </dgm:pt>
    <dgm:pt modelId="{28ED34D9-D61D-46F8-9155-08E539281DC1}" type="pres">
      <dgm:prSet presAssocID="{831BCF2F-D904-454C-AFB8-59774F3B5B82}" presName="thickLine" presStyleLbl="alignNode1" presStyleIdx="1" presStyleCnt="5"/>
      <dgm:spPr/>
    </dgm:pt>
    <dgm:pt modelId="{E4541A8F-CBD0-4E0A-AB14-362A41B52317}" type="pres">
      <dgm:prSet presAssocID="{831BCF2F-D904-454C-AFB8-59774F3B5B82}" presName="horz1" presStyleCnt="0"/>
      <dgm:spPr/>
    </dgm:pt>
    <dgm:pt modelId="{2E542B49-5051-4E61-AF11-B6E0DD3C7B93}" type="pres">
      <dgm:prSet presAssocID="{831BCF2F-D904-454C-AFB8-59774F3B5B82}" presName="tx1" presStyleLbl="revTx" presStyleIdx="1" presStyleCnt="5"/>
      <dgm:spPr/>
    </dgm:pt>
    <dgm:pt modelId="{AF29A2AC-2B46-4A6E-A4AC-9458AF91F953}" type="pres">
      <dgm:prSet presAssocID="{831BCF2F-D904-454C-AFB8-59774F3B5B82}" presName="vert1" presStyleCnt="0"/>
      <dgm:spPr/>
    </dgm:pt>
    <dgm:pt modelId="{DBB14430-9B15-4572-A2B4-6E50D53F5BB2}" type="pres">
      <dgm:prSet presAssocID="{8F9340DC-17FA-4FDB-82D0-DE0691F0ED21}" presName="thickLine" presStyleLbl="alignNode1" presStyleIdx="2" presStyleCnt="5"/>
      <dgm:spPr/>
    </dgm:pt>
    <dgm:pt modelId="{6C5EB5CA-5266-4D85-A926-15DF4158174E}" type="pres">
      <dgm:prSet presAssocID="{8F9340DC-17FA-4FDB-82D0-DE0691F0ED21}" presName="horz1" presStyleCnt="0"/>
      <dgm:spPr/>
    </dgm:pt>
    <dgm:pt modelId="{DB0EC8B1-24D1-412E-8566-261110FE9F09}" type="pres">
      <dgm:prSet presAssocID="{8F9340DC-17FA-4FDB-82D0-DE0691F0ED21}" presName="tx1" presStyleLbl="revTx" presStyleIdx="2" presStyleCnt="5"/>
      <dgm:spPr/>
    </dgm:pt>
    <dgm:pt modelId="{DE76EFAF-A104-4FA7-885D-A855E9244F8B}" type="pres">
      <dgm:prSet presAssocID="{8F9340DC-17FA-4FDB-82D0-DE0691F0ED21}" presName="vert1" presStyleCnt="0"/>
      <dgm:spPr/>
    </dgm:pt>
    <dgm:pt modelId="{ADFB0059-A32A-49DC-85A3-171D7D695520}" type="pres">
      <dgm:prSet presAssocID="{2EBD3A03-E487-4E8F-A2E5-97BFA6D0476E}" presName="thickLine" presStyleLbl="alignNode1" presStyleIdx="3" presStyleCnt="5"/>
      <dgm:spPr/>
    </dgm:pt>
    <dgm:pt modelId="{677B2352-5B10-42EF-8301-AAB05553FC56}" type="pres">
      <dgm:prSet presAssocID="{2EBD3A03-E487-4E8F-A2E5-97BFA6D0476E}" presName="horz1" presStyleCnt="0"/>
      <dgm:spPr/>
    </dgm:pt>
    <dgm:pt modelId="{C0F70BF1-317F-4E54-AD62-7751EBC20488}" type="pres">
      <dgm:prSet presAssocID="{2EBD3A03-E487-4E8F-A2E5-97BFA6D0476E}" presName="tx1" presStyleLbl="revTx" presStyleIdx="3" presStyleCnt="5"/>
      <dgm:spPr/>
    </dgm:pt>
    <dgm:pt modelId="{3467ECE7-A869-4A1F-80E5-D6B5E1839A48}" type="pres">
      <dgm:prSet presAssocID="{2EBD3A03-E487-4E8F-A2E5-97BFA6D0476E}" presName="vert1" presStyleCnt="0"/>
      <dgm:spPr/>
    </dgm:pt>
    <dgm:pt modelId="{E4477DDA-17EB-4035-8937-2FBC2D605019}" type="pres">
      <dgm:prSet presAssocID="{E20F791E-EEDB-4D7B-A73E-25AB8B5E2AA0}" presName="thickLine" presStyleLbl="alignNode1" presStyleIdx="4" presStyleCnt="5"/>
      <dgm:spPr/>
    </dgm:pt>
    <dgm:pt modelId="{F43CA6A0-FD8F-4CBB-BE30-F5E40A246EE9}" type="pres">
      <dgm:prSet presAssocID="{E20F791E-EEDB-4D7B-A73E-25AB8B5E2AA0}" presName="horz1" presStyleCnt="0"/>
      <dgm:spPr/>
    </dgm:pt>
    <dgm:pt modelId="{2EF55AC3-DE6A-497E-9332-BD9716A95156}" type="pres">
      <dgm:prSet presAssocID="{E20F791E-EEDB-4D7B-A73E-25AB8B5E2AA0}" presName="tx1" presStyleLbl="revTx" presStyleIdx="4" presStyleCnt="5" custLinFactY="-1203" custLinFactNeighborY="-100000"/>
      <dgm:spPr/>
    </dgm:pt>
    <dgm:pt modelId="{9AC64413-5C88-4F22-934B-AA911CE674B9}" type="pres">
      <dgm:prSet presAssocID="{E20F791E-EEDB-4D7B-A73E-25AB8B5E2AA0}" presName="vert1" presStyleCnt="0"/>
      <dgm:spPr/>
    </dgm:pt>
  </dgm:ptLst>
  <dgm:cxnLst>
    <dgm:cxn modelId="{FB5B6D10-69EC-4541-9D5A-CE864E9024E6}" type="presOf" srcId="{E20F791E-EEDB-4D7B-A73E-25AB8B5E2AA0}" destId="{2EF55AC3-DE6A-497E-9332-BD9716A95156}" srcOrd="0" destOrd="0" presId="urn:microsoft.com/office/officeart/2008/layout/LinedList"/>
    <dgm:cxn modelId="{82771822-6EC0-447D-89C7-740299CE4489}" type="presOf" srcId="{2EBD3A03-E487-4E8F-A2E5-97BFA6D0476E}" destId="{C0F70BF1-317F-4E54-AD62-7751EBC20488}" srcOrd="0" destOrd="0" presId="urn:microsoft.com/office/officeart/2008/layout/LinedList"/>
    <dgm:cxn modelId="{B648AB2B-BC43-45DE-87EC-62685E44CED9}" type="presOf" srcId="{CD027EFF-DB3D-44B2-BAD4-CA53CB22DD26}" destId="{5C24A4AD-7BFA-4ADC-95B3-4164AAA810FD}" srcOrd="0" destOrd="0" presId="urn:microsoft.com/office/officeart/2008/layout/LinedList"/>
    <dgm:cxn modelId="{9C0C5A40-0321-484F-8A83-F48629F6385F}" srcId="{E7B75C74-C9A0-4867-B079-6E025F7AE2EC}" destId="{8F9340DC-17FA-4FDB-82D0-DE0691F0ED21}" srcOrd="2" destOrd="0" parTransId="{FB227367-3B83-4344-896F-EDF8475CC925}" sibTransId="{04EA1272-6C0C-4E35-8702-CF243C092682}"/>
    <dgm:cxn modelId="{0087EB75-3505-491A-81D3-B70DBFB70569}" srcId="{E7B75C74-C9A0-4867-B079-6E025F7AE2EC}" destId="{E20F791E-EEDB-4D7B-A73E-25AB8B5E2AA0}" srcOrd="4" destOrd="0" parTransId="{4A59EE1B-5989-45E9-A64E-063050A9D523}" sibTransId="{E3A48A68-EA46-4C14-9565-04C4C2940317}"/>
    <dgm:cxn modelId="{AA6E7290-97AB-4E98-869E-E68BDD6566D8}" type="presOf" srcId="{8F9340DC-17FA-4FDB-82D0-DE0691F0ED21}" destId="{DB0EC8B1-24D1-412E-8566-261110FE9F09}" srcOrd="0" destOrd="0" presId="urn:microsoft.com/office/officeart/2008/layout/LinedList"/>
    <dgm:cxn modelId="{FF936EA2-9B2F-4CC4-B8AF-9868CDF890AA}" type="presOf" srcId="{831BCF2F-D904-454C-AFB8-59774F3B5B82}" destId="{2E542B49-5051-4E61-AF11-B6E0DD3C7B93}" srcOrd="0" destOrd="0" presId="urn:microsoft.com/office/officeart/2008/layout/LinedList"/>
    <dgm:cxn modelId="{4AE806A5-E68C-496C-941B-B459B4B3B3B3}" type="presOf" srcId="{E7B75C74-C9A0-4867-B079-6E025F7AE2EC}" destId="{9C55C592-171F-4ABF-A188-FB646C1669EA}" srcOrd="0" destOrd="0" presId="urn:microsoft.com/office/officeart/2008/layout/LinedList"/>
    <dgm:cxn modelId="{E45313BD-1FE1-43C6-AA12-D56ED2F1322D}" srcId="{E7B75C74-C9A0-4867-B079-6E025F7AE2EC}" destId="{831BCF2F-D904-454C-AFB8-59774F3B5B82}" srcOrd="1" destOrd="0" parTransId="{9785873E-5974-4AD9-B567-007A189BAE27}" sibTransId="{7D88F2B4-A1FF-4892-A0AD-BC92E7D30CA0}"/>
    <dgm:cxn modelId="{CF1F8CF3-A3FF-46AA-8A73-D1AFCD260C03}" srcId="{E7B75C74-C9A0-4867-B079-6E025F7AE2EC}" destId="{2EBD3A03-E487-4E8F-A2E5-97BFA6D0476E}" srcOrd="3" destOrd="0" parTransId="{C7D9DFFA-BC88-4C4D-8DC4-131D963A409D}" sibTransId="{0387566C-2D5C-411B-9D98-72285874EAF2}"/>
    <dgm:cxn modelId="{E4612BFB-DAD1-4F69-9F3D-A0FD77E4AAFD}" srcId="{E7B75C74-C9A0-4867-B079-6E025F7AE2EC}" destId="{CD027EFF-DB3D-44B2-BAD4-CA53CB22DD26}" srcOrd="0" destOrd="0" parTransId="{1B90B0B3-E9F8-45B7-8D48-427BD87A939F}" sibTransId="{D2E8678F-29C3-4649-A014-9ADE7C95B0B3}"/>
    <dgm:cxn modelId="{C2F30F9C-80A1-47A3-ADED-BB53C8B83D18}" type="presParOf" srcId="{9C55C592-171F-4ABF-A188-FB646C1669EA}" destId="{8EF6E7FB-AB42-43DA-9893-E7C38DA05289}" srcOrd="0" destOrd="0" presId="urn:microsoft.com/office/officeart/2008/layout/LinedList"/>
    <dgm:cxn modelId="{BFED1FB4-47D6-47E8-AFCE-2BF2ABF04ECF}" type="presParOf" srcId="{9C55C592-171F-4ABF-A188-FB646C1669EA}" destId="{C0037347-B7DC-4A2D-86D1-CBAD683CF578}" srcOrd="1" destOrd="0" presId="urn:microsoft.com/office/officeart/2008/layout/LinedList"/>
    <dgm:cxn modelId="{2F682C3D-7668-46A2-99FF-4864DFFAFD4B}" type="presParOf" srcId="{C0037347-B7DC-4A2D-86D1-CBAD683CF578}" destId="{5C24A4AD-7BFA-4ADC-95B3-4164AAA810FD}" srcOrd="0" destOrd="0" presId="urn:microsoft.com/office/officeart/2008/layout/LinedList"/>
    <dgm:cxn modelId="{A36990C4-109F-48AD-B261-046FB9C9077A}" type="presParOf" srcId="{C0037347-B7DC-4A2D-86D1-CBAD683CF578}" destId="{43A50836-869D-4BFF-8E98-286566E442D5}" srcOrd="1" destOrd="0" presId="urn:microsoft.com/office/officeart/2008/layout/LinedList"/>
    <dgm:cxn modelId="{87E615C5-FEEC-43B7-A548-F8DA96D932C7}" type="presParOf" srcId="{9C55C592-171F-4ABF-A188-FB646C1669EA}" destId="{28ED34D9-D61D-46F8-9155-08E539281DC1}" srcOrd="2" destOrd="0" presId="urn:microsoft.com/office/officeart/2008/layout/LinedList"/>
    <dgm:cxn modelId="{412AD74F-19AD-4289-9B92-D721095A03B1}" type="presParOf" srcId="{9C55C592-171F-4ABF-A188-FB646C1669EA}" destId="{E4541A8F-CBD0-4E0A-AB14-362A41B52317}" srcOrd="3" destOrd="0" presId="urn:microsoft.com/office/officeart/2008/layout/LinedList"/>
    <dgm:cxn modelId="{677A68B8-22F1-4840-94C0-7CAFD7CF8217}" type="presParOf" srcId="{E4541A8F-CBD0-4E0A-AB14-362A41B52317}" destId="{2E542B49-5051-4E61-AF11-B6E0DD3C7B93}" srcOrd="0" destOrd="0" presId="urn:microsoft.com/office/officeart/2008/layout/LinedList"/>
    <dgm:cxn modelId="{0F7B408B-675E-4B36-9C87-5963F84FD0D3}" type="presParOf" srcId="{E4541A8F-CBD0-4E0A-AB14-362A41B52317}" destId="{AF29A2AC-2B46-4A6E-A4AC-9458AF91F953}" srcOrd="1" destOrd="0" presId="urn:microsoft.com/office/officeart/2008/layout/LinedList"/>
    <dgm:cxn modelId="{BF5B2D70-CF9C-4ABE-873D-A18EC2DB1991}" type="presParOf" srcId="{9C55C592-171F-4ABF-A188-FB646C1669EA}" destId="{DBB14430-9B15-4572-A2B4-6E50D53F5BB2}" srcOrd="4" destOrd="0" presId="urn:microsoft.com/office/officeart/2008/layout/LinedList"/>
    <dgm:cxn modelId="{41F14306-542E-4DC8-B16D-9C91A77CCC87}" type="presParOf" srcId="{9C55C592-171F-4ABF-A188-FB646C1669EA}" destId="{6C5EB5CA-5266-4D85-A926-15DF4158174E}" srcOrd="5" destOrd="0" presId="urn:microsoft.com/office/officeart/2008/layout/LinedList"/>
    <dgm:cxn modelId="{546B4966-8A5C-4475-95C5-3BB774596AED}" type="presParOf" srcId="{6C5EB5CA-5266-4D85-A926-15DF4158174E}" destId="{DB0EC8B1-24D1-412E-8566-261110FE9F09}" srcOrd="0" destOrd="0" presId="urn:microsoft.com/office/officeart/2008/layout/LinedList"/>
    <dgm:cxn modelId="{627B7AED-390F-4C3D-B1CB-C210F1BC9407}" type="presParOf" srcId="{6C5EB5CA-5266-4D85-A926-15DF4158174E}" destId="{DE76EFAF-A104-4FA7-885D-A855E9244F8B}" srcOrd="1" destOrd="0" presId="urn:microsoft.com/office/officeart/2008/layout/LinedList"/>
    <dgm:cxn modelId="{6DB37E33-A6DA-43E0-999A-2C2E78B94393}" type="presParOf" srcId="{9C55C592-171F-4ABF-A188-FB646C1669EA}" destId="{ADFB0059-A32A-49DC-85A3-171D7D695520}" srcOrd="6" destOrd="0" presId="urn:microsoft.com/office/officeart/2008/layout/LinedList"/>
    <dgm:cxn modelId="{E60DC74E-FD15-4696-87F1-D87B7B7E9876}" type="presParOf" srcId="{9C55C592-171F-4ABF-A188-FB646C1669EA}" destId="{677B2352-5B10-42EF-8301-AAB05553FC56}" srcOrd="7" destOrd="0" presId="urn:microsoft.com/office/officeart/2008/layout/LinedList"/>
    <dgm:cxn modelId="{89D1A5E1-10C3-4549-99DF-40D93BA9AE68}" type="presParOf" srcId="{677B2352-5B10-42EF-8301-AAB05553FC56}" destId="{C0F70BF1-317F-4E54-AD62-7751EBC20488}" srcOrd="0" destOrd="0" presId="urn:microsoft.com/office/officeart/2008/layout/LinedList"/>
    <dgm:cxn modelId="{0C8B70C2-9205-43A6-8A95-215AC63A06F6}" type="presParOf" srcId="{677B2352-5B10-42EF-8301-AAB05553FC56}" destId="{3467ECE7-A869-4A1F-80E5-D6B5E1839A48}" srcOrd="1" destOrd="0" presId="urn:microsoft.com/office/officeart/2008/layout/LinedList"/>
    <dgm:cxn modelId="{804544AD-EE1C-4D5C-915C-7B1E9BA9597A}" type="presParOf" srcId="{9C55C592-171F-4ABF-A188-FB646C1669EA}" destId="{E4477DDA-17EB-4035-8937-2FBC2D605019}" srcOrd="8" destOrd="0" presId="urn:microsoft.com/office/officeart/2008/layout/LinedList"/>
    <dgm:cxn modelId="{039AC5E5-B406-4278-8238-7533242DCE71}" type="presParOf" srcId="{9C55C592-171F-4ABF-A188-FB646C1669EA}" destId="{F43CA6A0-FD8F-4CBB-BE30-F5E40A246EE9}" srcOrd="9" destOrd="0" presId="urn:microsoft.com/office/officeart/2008/layout/LinedList"/>
    <dgm:cxn modelId="{70A90925-D4AF-4330-AE5C-FA20CD00F0D6}" type="presParOf" srcId="{F43CA6A0-FD8F-4CBB-BE30-F5E40A246EE9}" destId="{2EF55AC3-DE6A-497E-9332-BD9716A95156}" srcOrd="0" destOrd="0" presId="urn:microsoft.com/office/officeart/2008/layout/LinedList"/>
    <dgm:cxn modelId="{9B2DB845-9B2A-4CF5-A2BE-D4E2FF400BD5}" type="presParOf" srcId="{F43CA6A0-FD8F-4CBB-BE30-F5E40A246EE9}" destId="{9AC64413-5C88-4F22-934B-AA911CE674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B75C74-C9A0-4867-B079-6E025F7AE2E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027EFF-DB3D-44B2-BAD4-CA53CB22DD26}">
      <dgm:prSet/>
      <dgm:spPr/>
      <dgm:t>
        <a:bodyPr/>
        <a:lstStyle/>
        <a:p>
          <a:r>
            <a:rPr lang="ru-RU" b="1" i="0" dirty="0">
              <a:latin typeface="Aptos" panose="020B0004020202020204" pitchFamily="34" charset="0"/>
            </a:rPr>
            <a:t>Добавление/редактирование товаров</a:t>
          </a:r>
          <a:r>
            <a:rPr lang="ru-RU" b="0" i="0" dirty="0">
              <a:latin typeface="Aptos" panose="020B0004020202020204" pitchFamily="34" charset="0"/>
            </a:rPr>
            <a:t> (название, описание, фото, цена)</a:t>
          </a:r>
          <a:endParaRPr lang="en-US" dirty="0">
            <a:latin typeface="Aptos" panose="020B0004020202020204" pitchFamily="34" charset="0"/>
          </a:endParaRPr>
        </a:p>
      </dgm:t>
    </dgm:pt>
    <dgm:pt modelId="{1B90B0B3-E9F8-45B7-8D48-427BD87A939F}" type="parTrans" cxnId="{E4612BFB-DAD1-4F69-9F3D-A0FD77E4AAFD}">
      <dgm:prSet/>
      <dgm:spPr/>
      <dgm:t>
        <a:bodyPr/>
        <a:lstStyle/>
        <a:p>
          <a:endParaRPr lang="en-US"/>
        </a:p>
      </dgm:t>
    </dgm:pt>
    <dgm:pt modelId="{D2E8678F-29C3-4649-A014-9ADE7C95B0B3}" type="sibTrans" cxnId="{E4612BFB-DAD1-4F69-9F3D-A0FD77E4AAFD}">
      <dgm:prSet/>
      <dgm:spPr/>
      <dgm:t>
        <a:bodyPr/>
        <a:lstStyle/>
        <a:p>
          <a:endParaRPr lang="en-US"/>
        </a:p>
      </dgm:t>
    </dgm:pt>
    <dgm:pt modelId="{831BCF2F-D904-454C-AFB8-59774F3B5B82}">
      <dgm:prSet/>
      <dgm:spPr/>
      <dgm:t>
        <a:bodyPr/>
        <a:lstStyle/>
        <a:p>
          <a:r>
            <a:rPr lang="ru-RU" b="1" i="0" dirty="0">
              <a:latin typeface="Aptos" panose="020B0004020202020204" pitchFamily="34" charset="0"/>
            </a:rPr>
            <a:t>Управление заказами</a:t>
          </a:r>
          <a:r>
            <a:rPr lang="ru-RU" b="0" i="0" dirty="0">
              <a:latin typeface="Aptos" panose="020B0004020202020204" pitchFamily="34" charset="0"/>
            </a:rPr>
            <a:t> (подтверждение, отмена)</a:t>
          </a:r>
          <a:endParaRPr lang="en-US" dirty="0">
            <a:latin typeface="Aptos" panose="020B0004020202020204" pitchFamily="34" charset="0"/>
          </a:endParaRPr>
        </a:p>
      </dgm:t>
    </dgm:pt>
    <dgm:pt modelId="{9785873E-5974-4AD9-B567-007A189BAE27}" type="parTrans" cxnId="{E45313BD-1FE1-43C6-AA12-D56ED2F1322D}">
      <dgm:prSet/>
      <dgm:spPr/>
      <dgm:t>
        <a:bodyPr/>
        <a:lstStyle/>
        <a:p>
          <a:endParaRPr lang="en-US"/>
        </a:p>
      </dgm:t>
    </dgm:pt>
    <dgm:pt modelId="{7D88F2B4-A1FF-4892-A0AD-BC92E7D30CA0}" type="sibTrans" cxnId="{E45313BD-1FE1-43C6-AA12-D56ED2F1322D}">
      <dgm:prSet/>
      <dgm:spPr/>
      <dgm:t>
        <a:bodyPr/>
        <a:lstStyle/>
        <a:p>
          <a:endParaRPr lang="en-US"/>
        </a:p>
      </dgm:t>
    </dgm:pt>
    <dgm:pt modelId="{8F9340DC-17FA-4FDB-82D0-DE0691F0ED21}">
      <dgm:prSet/>
      <dgm:spPr/>
      <dgm:t>
        <a:bodyPr/>
        <a:lstStyle/>
        <a:p>
          <a:endParaRPr lang="en-US" dirty="0">
            <a:latin typeface="Aptos" panose="020B0004020202020204" pitchFamily="34" charset="0"/>
          </a:endParaRPr>
        </a:p>
      </dgm:t>
    </dgm:pt>
    <dgm:pt modelId="{FB227367-3B83-4344-896F-EDF8475CC925}" type="parTrans" cxnId="{9C0C5A40-0321-484F-8A83-F48629F6385F}">
      <dgm:prSet/>
      <dgm:spPr/>
      <dgm:t>
        <a:bodyPr/>
        <a:lstStyle/>
        <a:p>
          <a:endParaRPr lang="en-US"/>
        </a:p>
      </dgm:t>
    </dgm:pt>
    <dgm:pt modelId="{04EA1272-6C0C-4E35-8702-CF243C092682}" type="sibTrans" cxnId="{9C0C5A40-0321-484F-8A83-F48629F6385F}">
      <dgm:prSet/>
      <dgm:spPr/>
      <dgm:t>
        <a:bodyPr/>
        <a:lstStyle/>
        <a:p>
          <a:endParaRPr lang="en-US"/>
        </a:p>
      </dgm:t>
    </dgm:pt>
    <dgm:pt modelId="{2EBD3A03-E487-4E8F-A2E5-97BFA6D0476E}">
      <dgm:prSet/>
      <dgm:spPr/>
      <dgm:t>
        <a:bodyPr/>
        <a:lstStyle/>
        <a:p>
          <a:endParaRPr lang="en-US" dirty="0">
            <a:latin typeface="Aptos" panose="020B0004020202020204" pitchFamily="34" charset="0"/>
          </a:endParaRPr>
        </a:p>
      </dgm:t>
    </dgm:pt>
    <dgm:pt modelId="{C7D9DFFA-BC88-4C4D-8DC4-131D963A409D}" type="parTrans" cxnId="{CF1F8CF3-A3FF-46AA-8A73-D1AFCD260C03}">
      <dgm:prSet/>
      <dgm:spPr/>
      <dgm:t>
        <a:bodyPr/>
        <a:lstStyle/>
        <a:p>
          <a:endParaRPr lang="en-US"/>
        </a:p>
      </dgm:t>
    </dgm:pt>
    <dgm:pt modelId="{0387566C-2D5C-411B-9D98-72285874EAF2}" type="sibTrans" cxnId="{CF1F8CF3-A3FF-46AA-8A73-D1AFCD260C03}">
      <dgm:prSet/>
      <dgm:spPr/>
      <dgm:t>
        <a:bodyPr/>
        <a:lstStyle/>
        <a:p>
          <a:endParaRPr lang="en-US"/>
        </a:p>
      </dgm:t>
    </dgm:pt>
    <dgm:pt modelId="{E20F791E-EEDB-4D7B-A73E-25AB8B5E2AA0}">
      <dgm:prSet/>
      <dgm:spPr/>
      <dgm:t>
        <a:bodyPr/>
        <a:lstStyle/>
        <a:p>
          <a:endParaRPr lang="en-US" dirty="0"/>
        </a:p>
      </dgm:t>
    </dgm:pt>
    <dgm:pt modelId="{4A59EE1B-5989-45E9-A64E-063050A9D523}" type="parTrans" cxnId="{0087EB75-3505-491A-81D3-B70DBFB70569}">
      <dgm:prSet/>
      <dgm:spPr/>
      <dgm:t>
        <a:bodyPr/>
        <a:lstStyle/>
        <a:p>
          <a:endParaRPr lang="en-US"/>
        </a:p>
      </dgm:t>
    </dgm:pt>
    <dgm:pt modelId="{E3A48A68-EA46-4C14-9565-04C4C2940317}" type="sibTrans" cxnId="{0087EB75-3505-491A-81D3-B70DBFB70569}">
      <dgm:prSet/>
      <dgm:spPr/>
      <dgm:t>
        <a:bodyPr/>
        <a:lstStyle/>
        <a:p>
          <a:endParaRPr lang="en-US"/>
        </a:p>
      </dgm:t>
    </dgm:pt>
    <dgm:pt modelId="{9C55C592-171F-4ABF-A188-FB646C1669EA}" type="pres">
      <dgm:prSet presAssocID="{E7B75C74-C9A0-4867-B079-6E025F7AE2EC}" presName="vert0" presStyleCnt="0">
        <dgm:presLayoutVars>
          <dgm:dir/>
          <dgm:animOne val="branch"/>
          <dgm:animLvl val="lvl"/>
        </dgm:presLayoutVars>
      </dgm:prSet>
      <dgm:spPr/>
    </dgm:pt>
    <dgm:pt modelId="{8EF6E7FB-AB42-43DA-9893-E7C38DA05289}" type="pres">
      <dgm:prSet presAssocID="{CD027EFF-DB3D-44B2-BAD4-CA53CB22DD26}" presName="thickLine" presStyleLbl="alignNode1" presStyleIdx="0" presStyleCnt="5"/>
      <dgm:spPr/>
    </dgm:pt>
    <dgm:pt modelId="{C0037347-B7DC-4A2D-86D1-CBAD683CF578}" type="pres">
      <dgm:prSet presAssocID="{CD027EFF-DB3D-44B2-BAD4-CA53CB22DD26}" presName="horz1" presStyleCnt="0"/>
      <dgm:spPr/>
    </dgm:pt>
    <dgm:pt modelId="{5C24A4AD-7BFA-4ADC-95B3-4164AAA810FD}" type="pres">
      <dgm:prSet presAssocID="{CD027EFF-DB3D-44B2-BAD4-CA53CB22DD26}" presName="tx1" presStyleLbl="revTx" presStyleIdx="0" presStyleCnt="5"/>
      <dgm:spPr/>
    </dgm:pt>
    <dgm:pt modelId="{43A50836-869D-4BFF-8E98-286566E442D5}" type="pres">
      <dgm:prSet presAssocID="{CD027EFF-DB3D-44B2-BAD4-CA53CB22DD26}" presName="vert1" presStyleCnt="0"/>
      <dgm:spPr/>
    </dgm:pt>
    <dgm:pt modelId="{28ED34D9-D61D-46F8-9155-08E539281DC1}" type="pres">
      <dgm:prSet presAssocID="{831BCF2F-D904-454C-AFB8-59774F3B5B82}" presName="thickLine" presStyleLbl="alignNode1" presStyleIdx="1" presStyleCnt="5"/>
      <dgm:spPr/>
    </dgm:pt>
    <dgm:pt modelId="{E4541A8F-CBD0-4E0A-AB14-362A41B52317}" type="pres">
      <dgm:prSet presAssocID="{831BCF2F-D904-454C-AFB8-59774F3B5B82}" presName="horz1" presStyleCnt="0"/>
      <dgm:spPr/>
    </dgm:pt>
    <dgm:pt modelId="{2E542B49-5051-4E61-AF11-B6E0DD3C7B93}" type="pres">
      <dgm:prSet presAssocID="{831BCF2F-D904-454C-AFB8-59774F3B5B82}" presName="tx1" presStyleLbl="revTx" presStyleIdx="1" presStyleCnt="5"/>
      <dgm:spPr/>
    </dgm:pt>
    <dgm:pt modelId="{AF29A2AC-2B46-4A6E-A4AC-9458AF91F953}" type="pres">
      <dgm:prSet presAssocID="{831BCF2F-D904-454C-AFB8-59774F3B5B82}" presName="vert1" presStyleCnt="0"/>
      <dgm:spPr/>
    </dgm:pt>
    <dgm:pt modelId="{DBB14430-9B15-4572-A2B4-6E50D53F5BB2}" type="pres">
      <dgm:prSet presAssocID="{8F9340DC-17FA-4FDB-82D0-DE0691F0ED21}" presName="thickLine" presStyleLbl="alignNode1" presStyleIdx="2" presStyleCnt="5"/>
      <dgm:spPr/>
    </dgm:pt>
    <dgm:pt modelId="{6C5EB5CA-5266-4D85-A926-15DF4158174E}" type="pres">
      <dgm:prSet presAssocID="{8F9340DC-17FA-4FDB-82D0-DE0691F0ED21}" presName="horz1" presStyleCnt="0"/>
      <dgm:spPr/>
    </dgm:pt>
    <dgm:pt modelId="{DB0EC8B1-24D1-412E-8566-261110FE9F09}" type="pres">
      <dgm:prSet presAssocID="{8F9340DC-17FA-4FDB-82D0-DE0691F0ED21}" presName="tx1" presStyleLbl="revTx" presStyleIdx="2" presStyleCnt="5"/>
      <dgm:spPr/>
    </dgm:pt>
    <dgm:pt modelId="{DE76EFAF-A104-4FA7-885D-A855E9244F8B}" type="pres">
      <dgm:prSet presAssocID="{8F9340DC-17FA-4FDB-82D0-DE0691F0ED21}" presName="vert1" presStyleCnt="0"/>
      <dgm:spPr/>
    </dgm:pt>
    <dgm:pt modelId="{ADFB0059-A32A-49DC-85A3-171D7D695520}" type="pres">
      <dgm:prSet presAssocID="{2EBD3A03-E487-4E8F-A2E5-97BFA6D0476E}" presName="thickLine" presStyleLbl="alignNode1" presStyleIdx="3" presStyleCnt="5" custLinFactNeighborX="-334" custLinFactNeighborY="-99395"/>
      <dgm:spPr/>
    </dgm:pt>
    <dgm:pt modelId="{677B2352-5B10-42EF-8301-AAB05553FC56}" type="pres">
      <dgm:prSet presAssocID="{2EBD3A03-E487-4E8F-A2E5-97BFA6D0476E}" presName="horz1" presStyleCnt="0"/>
      <dgm:spPr/>
    </dgm:pt>
    <dgm:pt modelId="{C0F70BF1-317F-4E54-AD62-7751EBC20488}" type="pres">
      <dgm:prSet presAssocID="{2EBD3A03-E487-4E8F-A2E5-97BFA6D0476E}" presName="tx1" presStyleLbl="revTx" presStyleIdx="3" presStyleCnt="5" custLinFactNeighborX="-334" custLinFactNeighborY="-97000"/>
      <dgm:spPr/>
    </dgm:pt>
    <dgm:pt modelId="{3467ECE7-A869-4A1F-80E5-D6B5E1839A48}" type="pres">
      <dgm:prSet presAssocID="{2EBD3A03-E487-4E8F-A2E5-97BFA6D0476E}" presName="vert1" presStyleCnt="0"/>
      <dgm:spPr/>
    </dgm:pt>
    <dgm:pt modelId="{E4477DDA-17EB-4035-8937-2FBC2D605019}" type="pres">
      <dgm:prSet presAssocID="{E20F791E-EEDB-4D7B-A73E-25AB8B5E2AA0}" presName="thickLine" presStyleLbl="alignNode1" presStyleIdx="4" presStyleCnt="5" custLinFactY="-100000" custLinFactNeighborX="-334" custLinFactNeighborY="-197909"/>
      <dgm:spPr/>
    </dgm:pt>
    <dgm:pt modelId="{F43CA6A0-FD8F-4CBB-BE30-F5E40A246EE9}" type="pres">
      <dgm:prSet presAssocID="{E20F791E-EEDB-4D7B-A73E-25AB8B5E2AA0}" presName="horz1" presStyleCnt="0"/>
      <dgm:spPr/>
    </dgm:pt>
    <dgm:pt modelId="{2EF55AC3-DE6A-497E-9332-BD9716A95156}" type="pres">
      <dgm:prSet presAssocID="{E20F791E-EEDB-4D7B-A73E-25AB8B5E2AA0}" presName="tx1" presStyleLbl="revTx" presStyleIdx="4" presStyleCnt="5"/>
      <dgm:spPr/>
    </dgm:pt>
    <dgm:pt modelId="{9AC64413-5C88-4F22-934B-AA911CE674B9}" type="pres">
      <dgm:prSet presAssocID="{E20F791E-EEDB-4D7B-A73E-25AB8B5E2AA0}" presName="vert1" presStyleCnt="0"/>
      <dgm:spPr/>
    </dgm:pt>
  </dgm:ptLst>
  <dgm:cxnLst>
    <dgm:cxn modelId="{FB5B6D10-69EC-4541-9D5A-CE864E9024E6}" type="presOf" srcId="{E20F791E-EEDB-4D7B-A73E-25AB8B5E2AA0}" destId="{2EF55AC3-DE6A-497E-9332-BD9716A95156}" srcOrd="0" destOrd="0" presId="urn:microsoft.com/office/officeart/2008/layout/LinedList"/>
    <dgm:cxn modelId="{82771822-6EC0-447D-89C7-740299CE4489}" type="presOf" srcId="{2EBD3A03-E487-4E8F-A2E5-97BFA6D0476E}" destId="{C0F70BF1-317F-4E54-AD62-7751EBC20488}" srcOrd="0" destOrd="0" presId="urn:microsoft.com/office/officeart/2008/layout/LinedList"/>
    <dgm:cxn modelId="{B648AB2B-BC43-45DE-87EC-62685E44CED9}" type="presOf" srcId="{CD027EFF-DB3D-44B2-BAD4-CA53CB22DD26}" destId="{5C24A4AD-7BFA-4ADC-95B3-4164AAA810FD}" srcOrd="0" destOrd="0" presId="urn:microsoft.com/office/officeart/2008/layout/LinedList"/>
    <dgm:cxn modelId="{9C0C5A40-0321-484F-8A83-F48629F6385F}" srcId="{E7B75C74-C9A0-4867-B079-6E025F7AE2EC}" destId="{8F9340DC-17FA-4FDB-82D0-DE0691F0ED21}" srcOrd="2" destOrd="0" parTransId="{FB227367-3B83-4344-896F-EDF8475CC925}" sibTransId="{04EA1272-6C0C-4E35-8702-CF243C092682}"/>
    <dgm:cxn modelId="{0087EB75-3505-491A-81D3-B70DBFB70569}" srcId="{E7B75C74-C9A0-4867-B079-6E025F7AE2EC}" destId="{E20F791E-EEDB-4D7B-A73E-25AB8B5E2AA0}" srcOrd="4" destOrd="0" parTransId="{4A59EE1B-5989-45E9-A64E-063050A9D523}" sibTransId="{E3A48A68-EA46-4C14-9565-04C4C2940317}"/>
    <dgm:cxn modelId="{AA6E7290-97AB-4E98-869E-E68BDD6566D8}" type="presOf" srcId="{8F9340DC-17FA-4FDB-82D0-DE0691F0ED21}" destId="{DB0EC8B1-24D1-412E-8566-261110FE9F09}" srcOrd="0" destOrd="0" presId="urn:microsoft.com/office/officeart/2008/layout/LinedList"/>
    <dgm:cxn modelId="{FF936EA2-9B2F-4CC4-B8AF-9868CDF890AA}" type="presOf" srcId="{831BCF2F-D904-454C-AFB8-59774F3B5B82}" destId="{2E542B49-5051-4E61-AF11-B6E0DD3C7B93}" srcOrd="0" destOrd="0" presId="urn:microsoft.com/office/officeart/2008/layout/LinedList"/>
    <dgm:cxn modelId="{4AE806A5-E68C-496C-941B-B459B4B3B3B3}" type="presOf" srcId="{E7B75C74-C9A0-4867-B079-6E025F7AE2EC}" destId="{9C55C592-171F-4ABF-A188-FB646C1669EA}" srcOrd="0" destOrd="0" presId="urn:microsoft.com/office/officeart/2008/layout/LinedList"/>
    <dgm:cxn modelId="{E45313BD-1FE1-43C6-AA12-D56ED2F1322D}" srcId="{E7B75C74-C9A0-4867-B079-6E025F7AE2EC}" destId="{831BCF2F-D904-454C-AFB8-59774F3B5B82}" srcOrd="1" destOrd="0" parTransId="{9785873E-5974-4AD9-B567-007A189BAE27}" sibTransId="{7D88F2B4-A1FF-4892-A0AD-BC92E7D30CA0}"/>
    <dgm:cxn modelId="{CF1F8CF3-A3FF-46AA-8A73-D1AFCD260C03}" srcId="{E7B75C74-C9A0-4867-B079-6E025F7AE2EC}" destId="{2EBD3A03-E487-4E8F-A2E5-97BFA6D0476E}" srcOrd="3" destOrd="0" parTransId="{C7D9DFFA-BC88-4C4D-8DC4-131D963A409D}" sibTransId="{0387566C-2D5C-411B-9D98-72285874EAF2}"/>
    <dgm:cxn modelId="{E4612BFB-DAD1-4F69-9F3D-A0FD77E4AAFD}" srcId="{E7B75C74-C9A0-4867-B079-6E025F7AE2EC}" destId="{CD027EFF-DB3D-44B2-BAD4-CA53CB22DD26}" srcOrd="0" destOrd="0" parTransId="{1B90B0B3-E9F8-45B7-8D48-427BD87A939F}" sibTransId="{D2E8678F-29C3-4649-A014-9ADE7C95B0B3}"/>
    <dgm:cxn modelId="{C2F30F9C-80A1-47A3-ADED-BB53C8B83D18}" type="presParOf" srcId="{9C55C592-171F-4ABF-A188-FB646C1669EA}" destId="{8EF6E7FB-AB42-43DA-9893-E7C38DA05289}" srcOrd="0" destOrd="0" presId="urn:microsoft.com/office/officeart/2008/layout/LinedList"/>
    <dgm:cxn modelId="{BFED1FB4-47D6-47E8-AFCE-2BF2ABF04ECF}" type="presParOf" srcId="{9C55C592-171F-4ABF-A188-FB646C1669EA}" destId="{C0037347-B7DC-4A2D-86D1-CBAD683CF578}" srcOrd="1" destOrd="0" presId="urn:microsoft.com/office/officeart/2008/layout/LinedList"/>
    <dgm:cxn modelId="{2F682C3D-7668-46A2-99FF-4864DFFAFD4B}" type="presParOf" srcId="{C0037347-B7DC-4A2D-86D1-CBAD683CF578}" destId="{5C24A4AD-7BFA-4ADC-95B3-4164AAA810FD}" srcOrd="0" destOrd="0" presId="urn:microsoft.com/office/officeart/2008/layout/LinedList"/>
    <dgm:cxn modelId="{A36990C4-109F-48AD-B261-046FB9C9077A}" type="presParOf" srcId="{C0037347-B7DC-4A2D-86D1-CBAD683CF578}" destId="{43A50836-869D-4BFF-8E98-286566E442D5}" srcOrd="1" destOrd="0" presId="urn:microsoft.com/office/officeart/2008/layout/LinedList"/>
    <dgm:cxn modelId="{87E615C5-FEEC-43B7-A548-F8DA96D932C7}" type="presParOf" srcId="{9C55C592-171F-4ABF-A188-FB646C1669EA}" destId="{28ED34D9-D61D-46F8-9155-08E539281DC1}" srcOrd="2" destOrd="0" presId="urn:microsoft.com/office/officeart/2008/layout/LinedList"/>
    <dgm:cxn modelId="{412AD74F-19AD-4289-9B92-D721095A03B1}" type="presParOf" srcId="{9C55C592-171F-4ABF-A188-FB646C1669EA}" destId="{E4541A8F-CBD0-4E0A-AB14-362A41B52317}" srcOrd="3" destOrd="0" presId="urn:microsoft.com/office/officeart/2008/layout/LinedList"/>
    <dgm:cxn modelId="{677A68B8-22F1-4840-94C0-7CAFD7CF8217}" type="presParOf" srcId="{E4541A8F-CBD0-4E0A-AB14-362A41B52317}" destId="{2E542B49-5051-4E61-AF11-B6E0DD3C7B93}" srcOrd="0" destOrd="0" presId="urn:microsoft.com/office/officeart/2008/layout/LinedList"/>
    <dgm:cxn modelId="{0F7B408B-675E-4B36-9C87-5963F84FD0D3}" type="presParOf" srcId="{E4541A8F-CBD0-4E0A-AB14-362A41B52317}" destId="{AF29A2AC-2B46-4A6E-A4AC-9458AF91F953}" srcOrd="1" destOrd="0" presId="urn:microsoft.com/office/officeart/2008/layout/LinedList"/>
    <dgm:cxn modelId="{BF5B2D70-CF9C-4ABE-873D-A18EC2DB1991}" type="presParOf" srcId="{9C55C592-171F-4ABF-A188-FB646C1669EA}" destId="{DBB14430-9B15-4572-A2B4-6E50D53F5BB2}" srcOrd="4" destOrd="0" presId="urn:microsoft.com/office/officeart/2008/layout/LinedList"/>
    <dgm:cxn modelId="{41F14306-542E-4DC8-B16D-9C91A77CCC87}" type="presParOf" srcId="{9C55C592-171F-4ABF-A188-FB646C1669EA}" destId="{6C5EB5CA-5266-4D85-A926-15DF4158174E}" srcOrd="5" destOrd="0" presId="urn:microsoft.com/office/officeart/2008/layout/LinedList"/>
    <dgm:cxn modelId="{546B4966-8A5C-4475-95C5-3BB774596AED}" type="presParOf" srcId="{6C5EB5CA-5266-4D85-A926-15DF4158174E}" destId="{DB0EC8B1-24D1-412E-8566-261110FE9F09}" srcOrd="0" destOrd="0" presId="urn:microsoft.com/office/officeart/2008/layout/LinedList"/>
    <dgm:cxn modelId="{627B7AED-390F-4C3D-B1CB-C210F1BC9407}" type="presParOf" srcId="{6C5EB5CA-5266-4D85-A926-15DF4158174E}" destId="{DE76EFAF-A104-4FA7-885D-A855E9244F8B}" srcOrd="1" destOrd="0" presId="urn:microsoft.com/office/officeart/2008/layout/LinedList"/>
    <dgm:cxn modelId="{6DB37E33-A6DA-43E0-999A-2C2E78B94393}" type="presParOf" srcId="{9C55C592-171F-4ABF-A188-FB646C1669EA}" destId="{ADFB0059-A32A-49DC-85A3-171D7D695520}" srcOrd="6" destOrd="0" presId="urn:microsoft.com/office/officeart/2008/layout/LinedList"/>
    <dgm:cxn modelId="{E60DC74E-FD15-4696-87F1-D87B7B7E9876}" type="presParOf" srcId="{9C55C592-171F-4ABF-A188-FB646C1669EA}" destId="{677B2352-5B10-42EF-8301-AAB05553FC56}" srcOrd="7" destOrd="0" presId="urn:microsoft.com/office/officeart/2008/layout/LinedList"/>
    <dgm:cxn modelId="{89D1A5E1-10C3-4549-99DF-40D93BA9AE68}" type="presParOf" srcId="{677B2352-5B10-42EF-8301-AAB05553FC56}" destId="{C0F70BF1-317F-4E54-AD62-7751EBC20488}" srcOrd="0" destOrd="0" presId="urn:microsoft.com/office/officeart/2008/layout/LinedList"/>
    <dgm:cxn modelId="{0C8B70C2-9205-43A6-8A95-215AC63A06F6}" type="presParOf" srcId="{677B2352-5B10-42EF-8301-AAB05553FC56}" destId="{3467ECE7-A869-4A1F-80E5-D6B5E1839A48}" srcOrd="1" destOrd="0" presId="urn:microsoft.com/office/officeart/2008/layout/LinedList"/>
    <dgm:cxn modelId="{804544AD-EE1C-4D5C-915C-7B1E9BA9597A}" type="presParOf" srcId="{9C55C592-171F-4ABF-A188-FB646C1669EA}" destId="{E4477DDA-17EB-4035-8937-2FBC2D605019}" srcOrd="8" destOrd="0" presId="urn:microsoft.com/office/officeart/2008/layout/LinedList"/>
    <dgm:cxn modelId="{039AC5E5-B406-4278-8238-7533242DCE71}" type="presParOf" srcId="{9C55C592-171F-4ABF-A188-FB646C1669EA}" destId="{F43CA6A0-FD8F-4CBB-BE30-F5E40A246EE9}" srcOrd="9" destOrd="0" presId="urn:microsoft.com/office/officeart/2008/layout/LinedList"/>
    <dgm:cxn modelId="{70A90925-D4AF-4330-AE5C-FA20CD00F0D6}" type="presParOf" srcId="{F43CA6A0-FD8F-4CBB-BE30-F5E40A246EE9}" destId="{2EF55AC3-DE6A-497E-9332-BD9716A95156}" srcOrd="0" destOrd="0" presId="urn:microsoft.com/office/officeart/2008/layout/LinedList"/>
    <dgm:cxn modelId="{9B2DB845-9B2A-4CF5-A2BE-D4E2FF400BD5}" type="presParOf" srcId="{F43CA6A0-FD8F-4CBB-BE30-F5E40A246EE9}" destId="{9AC64413-5C88-4F22-934B-AA911CE674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3A2C0C-37A6-4969-81D0-3C8F02AA074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E448DB-E012-4A6E-B725-3CD73B290193}">
      <dgm:prSet/>
      <dgm:spPr/>
      <dgm:t>
        <a:bodyPr/>
        <a:lstStyle/>
        <a:p>
          <a:r>
            <a:rPr lang="ru-RU" b="0" i="0" dirty="0"/>
            <a:t>Пользователь регистрируется (выбирает роль).</a:t>
          </a:r>
          <a:endParaRPr lang="en-US" dirty="0"/>
        </a:p>
      </dgm:t>
    </dgm:pt>
    <dgm:pt modelId="{C588BAAD-F489-494F-BA68-ED4578AA56D8}" type="parTrans" cxnId="{0DC7BF76-288C-4096-B35F-C217CF5573BB}">
      <dgm:prSet/>
      <dgm:spPr/>
      <dgm:t>
        <a:bodyPr/>
        <a:lstStyle/>
        <a:p>
          <a:endParaRPr lang="en-US"/>
        </a:p>
      </dgm:t>
    </dgm:pt>
    <dgm:pt modelId="{2E22CB71-9A1B-4B06-BCB4-A2A9E66BB289}" type="sibTrans" cxnId="{0DC7BF76-288C-4096-B35F-C217CF5573B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CED7532-EB56-484E-A549-C867B7F98E41}">
      <dgm:prSet/>
      <dgm:spPr/>
      <dgm:t>
        <a:bodyPr/>
        <a:lstStyle/>
        <a:p>
          <a:r>
            <a:rPr lang="ru-RU" b="0" i="0"/>
            <a:t>Продавец добавляет товары.</a:t>
          </a:r>
          <a:endParaRPr lang="en-US"/>
        </a:p>
      </dgm:t>
    </dgm:pt>
    <dgm:pt modelId="{07C0381F-D0FA-4CFF-AAFE-1B1D2B8A2015}" type="parTrans" cxnId="{5D044E63-2039-4554-9E66-1787378B138A}">
      <dgm:prSet/>
      <dgm:spPr/>
      <dgm:t>
        <a:bodyPr/>
        <a:lstStyle/>
        <a:p>
          <a:endParaRPr lang="en-US"/>
        </a:p>
      </dgm:t>
    </dgm:pt>
    <dgm:pt modelId="{D49A8977-BAF3-4E31-A5CB-264D992860CA}" type="sibTrans" cxnId="{5D044E63-2039-4554-9E66-1787378B138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065B423-0BD1-4930-A62A-A97F377ABBE7}">
      <dgm:prSet/>
      <dgm:spPr/>
      <dgm:t>
        <a:bodyPr/>
        <a:lstStyle/>
        <a:p>
          <a:r>
            <a:rPr lang="ru-RU" b="0" i="0"/>
            <a:t>Покупатель выбирает товары → добавляет в корзину → оформляет заказ.</a:t>
          </a:r>
          <a:endParaRPr lang="en-US"/>
        </a:p>
      </dgm:t>
    </dgm:pt>
    <dgm:pt modelId="{4013248F-ED99-47A2-A178-F0AB0EDBBD7F}" type="parTrans" cxnId="{5831F284-1C43-4C9D-AE2E-51B054EF0602}">
      <dgm:prSet/>
      <dgm:spPr/>
      <dgm:t>
        <a:bodyPr/>
        <a:lstStyle/>
        <a:p>
          <a:endParaRPr lang="en-US"/>
        </a:p>
      </dgm:t>
    </dgm:pt>
    <dgm:pt modelId="{317EE612-CA6F-4C90-9901-AA74948AFC9F}" type="sibTrans" cxnId="{5831F284-1C43-4C9D-AE2E-51B054EF060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1BF5AC9-7DB3-4F67-8BEB-A6D6B088CA94}">
      <dgm:prSet/>
      <dgm:spPr/>
      <dgm:t>
        <a:bodyPr/>
        <a:lstStyle/>
        <a:p>
          <a:r>
            <a:rPr lang="ru-RU" b="0" i="0"/>
            <a:t>Продавец подтверждает заказ.</a:t>
          </a:r>
          <a:endParaRPr lang="en-US"/>
        </a:p>
      </dgm:t>
    </dgm:pt>
    <dgm:pt modelId="{731D2664-5D9A-47DC-A63C-5A610C023967}" type="parTrans" cxnId="{55A9DD53-FB9A-4413-93BC-A61A7D684F2A}">
      <dgm:prSet/>
      <dgm:spPr/>
      <dgm:t>
        <a:bodyPr/>
        <a:lstStyle/>
        <a:p>
          <a:endParaRPr lang="en-US"/>
        </a:p>
      </dgm:t>
    </dgm:pt>
    <dgm:pt modelId="{9197C4CE-B259-4D5B-B15A-DF332B5F7474}" type="sibTrans" cxnId="{55A9DD53-FB9A-4413-93BC-A61A7D684F2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C77E05D-0C7C-4A13-A567-23B953A6C4F2}">
      <dgm:prSet/>
      <dgm:spPr/>
      <dgm:t>
        <a:bodyPr/>
        <a:lstStyle/>
        <a:p>
          <a:r>
            <a:rPr lang="ru-RU" b="0" i="0" dirty="0"/>
            <a:t>После доставки покупатель остаётся рад.</a:t>
          </a:r>
          <a:endParaRPr lang="en-US" dirty="0"/>
        </a:p>
      </dgm:t>
    </dgm:pt>
    <dgm:pt modelId="{5FAF1C72-2B0E-4EFE-8EA0-3463ACB5655A}" type="parTrans" cxnId="{39FE3AC7-D65F-4EF1-9664-1B0E21ECC5F0}">
      <dgm:prSet/>
      <dgm:spPr/>
      <dgm:t>
        <a:bodyPr/>
        <a:lstStyle/>
        <a:p>
          <a:endParaRPr lang="en-US"/>
        </a:p>
      </dgm:t>
    </dgm:pt>
    <dgm:pt modelId="{3A1199D2-993D-43C0-BDC6-7038E8AEDFE4}" type="sibTrans" cxnId="{39FE3AC7-D65F-4EF1-9664-1B0E21ECC5F0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4B7C2A58-A4FB-4D0B-9B0B-2D79EF195CC8}" type="pres">
      <dgm:prSet presAssocID="{D83A2C0C-37A6-4969-81D0-3C8F02AA0746}" presName="Name0" presStyleCnt="0">
        <dgm:presLayoutVars>
          <dgm:animLvl val="lvl"/>
          <dgm:resizeHandles val="exact"/>
        </dgm:presLayoutVars>
      </dgm:prSet>
      <dgm:spPr/>
    </dgm:pt>
    <dgm:pt modelId="{C2AB1C40-0A68-4F98-9B96-90210384511D}" type="pres">
      <dgm:prSet presAssocID="{A8E448DB-E012-4A6E-B725-3CD73B290193}" presName="compositeNode" presStyleCnt="0">
        <dgm:presLayoutVars>
          <dgm:bulletEnabled val="1"/>
        </dgm:presLayoutVars>
      </dgm:prSet>
      <dgm:spPr/>
    </dgm:pt>
    <dgm:pt modelId="{8ECB9997-6445-46D3-A763-439E78B9D3CC}" type="pres">
      <dgm:prSet presAssocID="{A8E448DB-E012-4A6E-B725-3CD73B290193}" presName="bgRect" presStyleLbl="alignNode1" presStyleIdx="0" presStyleCnt="5"/>
      <dgm:spPr/>
    </dgm:pt>
    <dgm:pt modelId="{BCAAE78A-443A-42F9-867A-EB7845AC55C6}" type="pres">
      <dgm:prSet presAssocID="{2E22CB71-9A1B-4B06-BCB4-A2A9E66BB289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A8AE12E9-610C-4B50-97D6-0CA97E94909E}" type="pres">
      <dgm:prSet presAssocID="{A8E448DB-E012-4A6E-B725-3CD73B290193}" presName="nodeRect" presStyleLbl="alignNode1" presStyleIdx="0" presStyleCnt="5">
        <dgm:presLayoutVars>
          <dgm:bulletEnabled val="1"/>
        </dgm:presLayoutVars>
      </dgm:prSet>
      <dgm:spPr/>
    </dgm:pt>
    <dgm:pt modelId="{FE7FEAFE-45B3-4F4B-A107-105B77D3DA16}" type="pres">
      <dgm:prSet presAssocID="{2E22CB71-9A1B-4B06-BCB4-A2A9E66BB289}" presName="sibTrans" presStyleCnt="0"/>
      <dgm:spPr/>
    </dgm:pt>
    <dgm:pt modelId="{E1FF33C0-EE78-4DCD-8462-D0D450D7B687}" type="pres">
      <dgm:prSet presAssocID="{1CED7532-EB56-484E-A549-C867B7F98E41}" presName="compositeNode" presStyleCnt="0">
        <dgm:presLayoutVars>
          <dgm:bulletEnabled val="1"/>
        </dgm:presLayoutVars>
      </dgm:prSet>
      <dgm:spPr/>
    </dgm:pt>
    <dgm:pt modelId="{F0F588A7-AEF4-4D41-B043-D6B36D3D6559}" type="pres">
      <dgm:prSet presAssocID="{1CED7532-EB56-484E-A549-C867B7F98E41}" presName="bgRect" presStyleLbl="alignNode1" presStyleIdx="1" presStyleCnt="5"/>
      <dgm:spPr/>
    </dgm:pt>
    <dgm:pt modelId="{5C3155D9-8B40-4FB0-9D0F-E47BF5663B71}" type="pres">
      <dgm:prSet presAssocID="{D49A8977-BAF3-4E31-A5CB-264D992860CA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D9EB6412-1A4F-4E55-8085-D08A76029042}" type="pres">
      <dgm:prSet presAssocID="{1CED7532-EB56-484E-A549-C867B7F98E41}" presName="nodeRect" presStyleLbl="alignNode1" presStyleIdx="1" presStyleCnt="5">
        <dgm:presLayoutVars>
          <dgm:bulletEnabled val="1"/>
        </dgm:presLayoutVars>
      </dgm:prSet>
      <dgm:spPr/>
    </dgm:pt>
    <dgm:pt modelId="{F4E048EF-794F-49AA-8B80-E3DB2F11091E}" type="pres">
      <dgm:prSet presAssocID="{D49A8977-BAF3-4E31-A5CB-264D992860CA}" presName="sibTrans" presStyleCnt="0"/>
      <dgm:spPr/>
    </dgm:pt>
    <dgm:pt modelId="{9B3079EB-9C77-4363-B23D-CA754A8BE766}" type="pres">
      <dgm:prSet presAssocID="{0065B423-0BD1-4930-A62A-A97F377ABBE7}" presName="compositeNode" presStyleCnt="0">
        <dgm:presLayoutVars>
          <dgm:bulletEnabled val="1"/>
        </dgm:presLayoutVars>
      </dgm:prSet>
      <dgm:spPr/>
    </dgm:pt>
    <dgm:pt modelId="{B4297311-8468-4268-94D4-3AABE99C6FB6}" type="pres">
      <dgm:prSet presAssocID="{0065B423-0BD1-4930-A62A-A97F377ABBE7}" presName="bgRect" presStyleLbl="alignNode1" presStyleIdx="2" presStyleCnt="5"/>
      <dgm:spPr/>
    </dgm:pt>
    <dgm:pt modelId="{540C29D9-40F2-4EDD-A3D0-7FCEA60E6DA7}" type="pres">
      <dgm:prSet presAssocID="{317EE612-CA6F-4C90-9901-AA74948AFC9F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2A7C619D-AF9C-4A7C-A025-AEAB4B78C06A}" type="pres">
      <dgm:prSet presAssocID="{0065B423-0BD1-4930-A62A-A97F377ABBE7}" presName="nodeRect" presStyleLbl="alignNode1" presStyleIdx="2" presStyleCnt="5">
        <dgm:presLayoutVars>
          <dgm:bulletEnabled val="1"/>
        </dgm:presLayoutVars>
      </dgm:prSet>
      <dgm:spPr/>
    </dgm:pt>
    <dgm:pt modelId="{51817337-5B71-4485-A46B-D993A947559A}" type="pres">
      <dgm:prSet presAssocID="{317EE612-CA6F-4C90-9901-AA74948AFC9F}" presName="sibTrans" presStyleCnt="0"/>
      <dgm:spPr/>
    </dgm:pt>
    <dgm:pt modelId="{1628D3F9-4F83-4D8F-9361-8E4BE6CED28D}" type="pres">
      <dgm:prSet presAssocID="{71BF5AC9-7DB3-4F67-8BEB-A6D6B088CA94}" presName="compositeNode" presStyleCnt="0">
        <dgm:presLayoutVars>
          <dgm:bulletEnabled val="1"/>
        </dgm:presLayoutVars>
      </dgm:prSet>
      <dgm:spPr/>
    </dgm:pt>
    <dgm:pt modelId="{8DFE6839-6AB7-4589-837E-96E09B5078C0}" type="pres">
      <dgm:prSet presAssocID="{71BF5AC9-7DB3-4F67-8BEB-A6D6B088CA94}" presName="bgRect" presStyleLbl="alignNode1" presStyleIdx="3" presStyleCnt="5"/>
      <dgm:spPr/>
    </dgm:pt>
    <dgm:pt modelId="{40B60098-EA05-44E0-A670-1266760A7681}" type="pres">
      <dgm:prSet presAssocID="{9197C4CE-B259-4D5B-B15A-DF332B5F7474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295D0E98-1C53-4D14-9A4D-B56C2DE28715}" type="pres">
      <dgm:prSet presAssocID="{71BF5AC9-7DB3-4F67-8BEB-A6D6B088CA94}" presName="nodeRect" presStyleLbl="alignNode1" presStyleIdx="3" presStyleCnt="5">
        <dgm:presLayoutVars>
          <dgm:bulletEnabled val="1"/>
        </dgm:presLayoutVars>
      </dgm:prSet>
      <dgm:spPr/>
    </dgm:pt>
    <dgm:pt modelId="{EB1835CF-B84F-46F5-A65E-4DC46260D3B0}" type="pres">
      <dgm:prSet presAssocID="{9197C4CE-B259-4D5B-B15A-DF332B5F7474}" presName="sibTrans" presStyleCnt="0"/>
      <dgm:spPr/>
    </dgm:pt>
    <dgm:pt modelId="{BF8BEF40-A13E-4D30-8958-EF4D002782CE}" type="pres">
      <dgm:prSet presAssocID="{5C77E05D-0C7C-4A13-A567-23B953A6C4F2}" presName="compositeNode" presStyleCnt="0">
        <dgm:presLayoutVars>
          <dgm:bulletEnabled val="1"/>
        </dgm:presLayoutVars>
      </dgm:prSet>
      <dgm:spPr/>
    </dgm:pt>
    <dgm:pt modelId="{9DAD973D-4EDC-4D07-A710-F91CD8135527}" type="pres">
      <dgm:prSet presAssocID="{5C77E05D-0C7C-4A13-A567-23B953A6C4F2}" presName="bgRect" presStyleLbl="alignNode1" presStyleIdx="4" presStyleCnt="5"/>
      <dgm:spPr/>
    </dgm:pt>
    <dgm:pt modelId="{AFC9265F-0A79-4554-8E12-830FBB59BAAF}" type="pres">
      <dgm:prSet presAssocID="{3A1199D2-993D-43C0-BDC6-7038E8AEDFE4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D7D703C6-00BD-42E0-A815-553349A165DB}" type="pres">
      <dgm:prSet presAssocID="{5C77E05D-0C7C-4A13-A567-23B953A6C4F2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E1B77E09-10AE-48CB-84DF-9B21C1389874}" type="presOf" srcId="{2E22CB71-9A1B-4B06-BCB4-A2A9E66BB289}" destId="{BCAAE78A-443A-42F9-867A-EB7845AC55C6}" srcOrd="0" destOrd="0" presId="urn:microsoft.com/office/officeart/2016/7/layout/LinearBlockProcessNumbered"/>
    <dgm:cxn modelId="{6BA1030A-CA3B-48DC-816E-96BCA0470447}" type="presOf" srcId="{5C77E05D-0C7C-4A13-A567-23B953A6C4F2}" destId="{D7D703C6-00BD-42E0-A815-553349A165DB}" srcOrd="1" destOrd="0" presId="urn:microsoft.com/office/officeart/2016/7/layout/LinearBlockProcessNumbered"/>
    <dgm:cxn modelId="{35095117-19B2-4B92-A3C9-E897B4982960}" type="presOf" srcId="{3A1199D2-993D-43C0-BDC6-7038E8AEDFE4}" destId="{AFC9265F-0A79-4554-8E12-830FBB59BAAF}" srcOrd="0" destOrd="0" presId="urn:microsoft.com/office/officeart/2016/7/layout/LinearBlockProcessNumbered"/>
    <dgm:cxn modelId="{31D0D719-E89A-446A-A20D-7E3A410E18FF}" type="presOf" srcId="{71BF5AC9-7DB3-4F67-8BEB-A6D6B088CA94}" destId="{8DFE6839-6AB7-4589-837E-96E09B5078C0}" srcOrd="0" destOrd="0" presId="urn:microsoft.com/office/officeart/2016/7/layout/LinearBlockProcessNumbered"/>
    <dgm:cxn modelId="{A9E89424-F8F0-4594-8623-44C62D81E82F}" type="presOf" srcId="{71BF5AC9-7DB3-4F67-8BEB-A6D6B088CA94}" destId="{295D0E98-1C53-4D14-9A4D-B56C2DE28715}" srcOrd="1" destOrd="0" presId="urn:microsoft.com/office/officeart/2016/7/layout/LinearBlockProcessNumbered"/>
    <dgm:cxn modelId="{9986ED25-0A46-4273-86AD-09046A427F15}" type="presOf" srcId="{1CED7532-EB56-484E-A549-C867B7F98E41}" destId="{D9EB6412-1A4F-4E55-8085-D08A76029042}" srcOrd="1" destOrd="0" presId="urn:microsoft.com/office/officeart/2016/7/layout/LinearBlockProcessNumbered"/>
    <dgm:cxn modelId="{7155A037-F4F3-4AE8-AFB7-C7CD8AEB8AAA}" type="presOf" srcId="{D83A2C0C-37A6-4969-81D0-3C8F02AA0746}" destId="{4B7C2A58-A4FB-4D0B-9B0B-2D79EF195CC8}" srcOrd="0" destOrd="0" presId="urn:microsoft.com/office/officeart/2016/7/layout/LinearBlockProcessNumbered"/>
    <dgm:cxn modelId="{DBC9E05E-A087-43F6-9F19-A0FC945D9EED}" type="presOf" srcId="{1CED7532-EB56-484E-A549-C867B7F98E41}" destId="{F0F588A7-AEF4-4D41-B043-D6B36D3D6559}" srcOrd="0" destOrd="0" presId="urn:microsoft.com/office/officeart/2016/7/layout/LinearBlockProcessNumbered"/>
    <dgm:cxn modelId="{5D044E63-2039-4554-9E66-1787378B138A}" srcId="{D83A2C0C-37A6-4969-81D0-3C8F02AA0746}" destId="{1CED7532-EB56-484E-A549-C867B7F98E41}" srcOrd="1" destOrd="0" parTransId="{07C0381F-D0FA-4CFF-AAFE-1B1D2B8A2015}" sibTransId="{D49A8977-BAF3-4E31-A5CB-264D992860CA}"/>
    <dgm:cxn modelId="{A2861A6A-D8CD-4FE8-A58E-E65776D75D54}" type="presOf" srcId="{317EE612-CA6F-4C90-9901-AA74948AFC9F}" destId="{540C29D9-40F2-4EDD-A3D0-7FCEA60E6DA7}" srcOrd="0" destOrd="0" presId="urn:microsoft.com/office/officeart/2016/7/layout/LinearBlockProcessNumbered"/>
    <dgm:cxn modelId="{55A9DD53-FB9A-4413-93BC-A61A7D684F2A}" srcId="{D83A2C0C-37A6-4969-81D0-3C8F02AA0746}" destId="{71BF5AC9-7DB3-4F67-8BEB-A6D6B088CA94}" srcOrd="3" destOrd="0" parTransId="{731D2664-5D9A-47DC-A63C-5A610C023967}" sibTransId="{9197C4CE-B259-4D5B-B15A-DF332B5F7474}"/>
    <dgm:cxn modelId="{0DC7BF76-288C-4096-B35F-C217CF5573BB}" srcId="{D83A2C0C-37A6-4969-81D0-3C8F02AA0746}" destId="{A8E448DB-E012-4A6E-B725-3CD73B290193}" srcOrd="0" destOrd="0" parTransId="{C588BAAD-F489-494F-BA68-ED4578AA56D8}" sibTransId="{2E22CB71-9A1B-4B06-BCB4-A2A9E66BB289}"/>
    <dgm:cxn modelId="{70FDD657-3EE5-42D2-9CEE-DE60E9B3A41A}" type="presOf" srcId="{9197C4CE-B259-4D5B-B15A-DF332B5F7474}" destId="{40B60098-EA05-44E0-A670-1266760A7681}" srcOrd="0" destOrd="0" presId="urn:microsoft.com/office/officeart/2016/7/layout/LinearBlockProcessNumbered"/>
    <dgm:cxn modelId="{83B1E678-1DE9-48E2-ACEE-1040A6D77EB3}" type="presOf" srcId="{5C77E05D-0C7C-4A13-A567-23B953A6C4F2}" destId="{9DAD973D-4EDC-4D07-A710-F91CD8135527}" srcOrd="0" destOrd="0" presId="urn:microsoft.com/office/officeart/2016/7/layout/LinearBlockProcessNumbered"/>
    <dgm:cxn modelId="{5831F284-1C43-4C9D-AE2E-51B054EF0602}" srcId="{D83A2C0C-37A6-4969-81D0-3C8F02AA0746}" destId="{0065B423-0BD1-4930-A62A-A97F377ABBE7}" srcOrd="2" destOrd="0" parTransId="{4013248F-ED99-47A2-A178-F0AB0EDBBD7F}" sibTransId="{317EE612-CA6F-4C90-9901-AA74948AFC9F}"/>
    <dgm:cxn modelId="{53580D96-4501-464E-88AA-07B926E20ACF}" type="presOf" srcId="{0065B423-0BD1-4930-A62A-A97F377ABBE7}" destId="{B4297311-8468-4268-94D4-3AABE99C6FB6}" srcOrd="0" destOrd="0" presId="urn:microsoft.com/office/officeart/2016/7/layout/LinearBlockProcessNumbered"/>
    <dgm:cxn modelId="{29FDB196-C8ED-47DB-B4CD-0DB974F2980F}" type="presOf" srcId="{0065B423-0BD1-4930-A62A-A97F377ABBE7}" destId="{2A7C619D-AF9C-4A7C-A025-AEAB4B78C06A}" srcOrd="1" destOrd="0" presId="urn:microsoft.com/office/officeart/2016/7/layout/LinearBlockProcessNumbered"/>
    <dgm:cxn modelId="{2180609C-4193-4EE6-9891-3637859851A8}" type="presOf" srcId="{A8E448DB-E012-4A6E-B725-3CD73B290193}" destId="{A8AE12E9-610C-4B50-97D6-0CA97E94909E}" srcOrd="1" destOrd="0" presId="urn:microsoft.com/office/officeart/2016/7/layout/LinearBlockProcessNumbered"/>
    <dgm:cxn modelId="{8C4D8E9E-0224-4324-B14B-1BBA04836983}" type="presOf" srcId="{D49A8977-BAF3-4E31-A5CB-264D992860CA}" destId="{5C3155D9-8B40-4FB0-9D0F-E47BF5663B71}" srcOrd="0" destOrd="0" presId="urn:microsoft.com/office/officeart/2016/7/layout/LinearBlockProcessNumbered"/>
    <dgm:cxn modelId="{39FE3AC7-D65F-4EF1-9664-1B0E21ECC5F0}" srcId="{D83A2C0C-37A6-4969-81D0-3C8F02AA0746}" destId="{5C77E05D-0C7C-4A13-A567-23B953A6C4F2}" srcOrd="4" destOrd="0" parTransId="{5FAF1C72-2B0E-4EFE-8EA0-3463ACB5655A}" sibTransId="{3A1199D2-993D-43C0-BDC6-7038E8AEDFE4}"/>
    <dgm:cxn modelId="{C7A290E2-AA43-4D14-9B43-A005C359FF0E}" type="presOf" srcId="{A8E448DB-E012-4A6E-B725-3CD73B290193}" destId="{8ECB9997-6445-46D3-A763-439E78B9D3CC}" srcOrd="0" destOrd="0" presId="urn:microsoft.com/office/officeart/2016/7/layout/LinearBlockProcessNumbered"/>
    <dgm:cxn modelId="{75E718B3-03AB-4165-99DE-29D870543889}" type="presParOf" srcId="{4B7C2A58-A4FB-4D0B-9B0B-2D79EF195CC8}" destId="{C2AB1C40-0A68-4F98-9B96-90210384511D}" srcOrd="0" destOrd="0" presId="urn:microsoft.com/office/officeart/2016/7/layout/LinearBlockProcessNumbered"/>
    <dgm:cxn modelId="{893E2753-E539-4914-90BD-AA4858DC6D08}" type="presParOf" srcId="{C2AB1C40-0A68-4F98-9B96-90210384511D}" destId="{8ECB9997-6445-46D3-A763-439E78B9D3CC}" srcOrd="0" destOrd="0" presId="urn:microsoft.com/office/officeart/2016/7/layout/LinearBlockProcessNumbered"/>
    <dgm:cxn modelId="{D9AC454A-D98E-4181-9512-46DC9F58F89B}" type="presParOf" srcId="{C2AB1C40-0A68-4F98-9B96-90210384511D}" destId="{BCAAE78A-443A-42F9-867A-EB7845AC55C6}" srcOrd="1" destOrd="0" presId="urn:microsoft.com/office/officeart/2016/7/layout/LinearBlockProcessNumbered"/>
    <dgm:cxn modelId="{BAB28FBB-4E8E-44E3-9A12-269E5656F2B3}" type="presParOf" srcId="{C2AB1C40-0A68-4F98-9B96-90210384511D}" destId="{A8AE12E9-610C-4B50-97D6-0CA97E94909E}" srcOrd="2" destOrd="0" presId="urn:microsoft.com/office/officeart/2016/7/layout/LinearBlockProcessNumbered"/>
    <dgm:cxn modelId="{3A18C8C5-9712-486C-A841-8ABD890207D0}" type="presParOf" srcId="{4B7C2A58-A4FB-4D0B-9B0B-2D79EF195CC8}" destId="{FE7FEAFE-45B3-4F4B-A107-105B77D3DA16}" srcOrd="1" destOrd="0" presId="urn:microsoft.com/office/officeart/2016/7/layout/LinearBlockProcessNumbered"/>
    <dgm:cxn modelId="{49E2AEBA-36B2-4DBF-8E85-FB2DF0220EB2}" type="presParOf" srcId="{4B7C2A58-A4FB-4D0B-9B0B-2D79EF195CC8}" destId="{E1FF33C0-EE78-4DCD-8462-D0D450D7B687}" srcOrd="2" destOrd="0" presId="urn:microsoft.com/office/officeart/2016/7/layout/LinearBlockProcessNumbered"/>
    <dgm:cxn modelId="{26A1719C-9503-4B00-9AD5-0A429C92C7A9}" type="presParOf" srcId="{E1FF33C0-EE78-4DCD-8462-D0D450D7B687}" destId="{F0F588A7-AEF4-4D41-B043-D6B36D3D6559}" srcOrd="0" destOrd="0" presId="urn:microsoft.com/office/officeart/2016/7/layout/LinearBlockProcessNumbered"/>
    <dgm:cxn modelId="{67EA053B-7C40-49AA-8254-08B53BA4FB2F}" type="presParOf" srcId="{E1FF33C0-EE78-4DCD-8462-D0D450D7B687}" destId="{5C3155D9-8B40-4FB0-9D0F-E47BF5663B71}" srcOrd="1" destOrd="0" presId="urn:microsoft.com/office/officeart/2016/7/layout/LinearBlockProcessNumbered"/>
    <dgm:cxn modelId="{078768E3-9983-4B4F-BA18-612DF3C9790C}" type="presParOf" srcId="{E1FF33C0-EE78-4DCD-8462-D0D450D7B687}" destId="{D9EB6412-1A4F-4E55-8085-D08A76029042}" srcOrd="2" destOrd="0" presId="urn:microsoft.com/office/officeart/2016/7/layout/LinearBlockProcessNumbered"/>
    <dgm:cxn modelId="{C3ADF3DE-21A9-4AE6-9381-7BAD02D330A1}" type="presParOf" srcId="{4B7C2A58-A4FB-4D0B-9B0B-2D79EF195CC8}" destId="{F4E048EF-794F-49AA-8B80-E3DB2F11091E}" srcOrd="3" destOrd="0" presId="urn:microsoft.com/office/officeart/2016/7/layout/LinearBlockProcessNumbered"/>
    <dgm:cxn modelId="{736A00E1-871E-46B4-B2D0-9C285B5D55E5}" type="presParOf" srcId="{4B7C2A58-A4FB-4D0B-9B0B-2D79EF195CC8}" destId="{9B3079EB-9C77-4363-B23D-CA754A8BE766}" srcOrd="4" destOrd="0" presId="urn:microsoft.com/office/officeart/2016/7/layout/LinearBlockProcessNumbered"/>
    <dgm:cxn modelId="{E6109501-D959-4764-8282-4DC8F6F6F079}" type="presParOf" srcId="{9B3079EB-9C77-4363-B23D-CA754A8BE766}" destId="{B4297311-8468-4268-94D4-3AABE99C6FB6}" srcOrd="0" destOrd="0" presId="urn:microsoft.com/office/officeart/2016/7/layout/LinearBlockProcessNumbered"/>
    <dgm:cxn modelId="{67887411-0381-4A33-B2CF-1B75360AE68A}" type="presParOf" srcId="{9B3079EB-9C77-4363-B23D-CA754A8BE766}" destId="{540C29D9-40F2-4EDD-A3D0-7FCEA60E6DA7}" srcOrd="1" destOrd="0" presId="urn:microsoft.com/office/officeart/2016/7/layout/LinearBlockProcessNumbered"/>
    <dgm:cxn modelId="{6E1EC8C0-5BA8-46E3-B69D-41CC4B3B93E6}" type="presParOf" srcId="{9B3079EB-9C77-4363-B23D-CA754A8BE766}" destId="{2A7C619D-AF9C-4A7C-A025-AEAB4B78C06A}" srcOrd="2" destOrd="0" presId="urn:microsoft.com/office/officeart/2016/7/layout/LinearBlockProcessNumbered"/>
    <dgm:cxn modelId="{D43F3A03-C1AD-4B2F-8636-A88961C3383C}" type="presParOf" srcId="{4B7C2A58-A4FB-4D0B-9B0B-2D79EF195CC8}" destId="{51817337-5B71-4485-A46B-D993A947559A}" srcOrd="5" destOrd="0" presId="urn:microsoft.com/office/officeart/2016/7/layout/LinearBlockProcessNumbered"/>
    <dgm:cxn modelId="{DD61EBC2-3411-4798-B591-6A13A63DECD8}" type="presParOf" srcId="{4B7C2A58-A4FB-4D0B-9B0B-2D79EF195CC8}" destId="{1628D3F9-4F83-4D8F-9361-8E4BE6CED28D}" srcOrd="6" destOrd="0" presId="urn:microsoft.com/office/officeart/2016/7/layout/LinearBlockProcessNumbered"/>
    <dgm:cxn modelId="{31E8DC04-2FA2-4FF6-932F-7D945C7EC409}" type="presParOf" srcId="{1628D3F9-4F83-4D8F-9361-8E4BE6CED28D}" destId="{8DFE6839-6AB7-4589-837E-96E09B5078C0}" srcOrd="0" destOrd="0" presId="urn:microsoft.com/office/officeart/2016/7/layout/LinearBlockProcessNumbered"/>
    <dgm:cxn modelId="{D5A594A4-B4AC-4D1F-B6BF-A6B75CE28DFF}" type="presParOf" srcId="{1628D3F9-4F83-4D8F-9361-8E4BE6CED28D}" destId="{40B60098-EA05-44E0-A670-1266760A7681}" srcOrd="1" destOrd="0" presId="urn:microsoft.com/office/officeart/2016/7/layout/LinearBlockProcessNumbered"/>
    <dgm:cxn modelId="{CEC19D93-B35E-4039-9E34-6F8FF97081C5}" type="presParOf" srcId="{1628D3F9-4F83-4D8F-9361-8E4BE6CED28D}" destId="{295D0E98-1C53-4D14-9A4D-B56C2DE28715}" srcOrd="2" destOrd="0" presId="urn:microsoft.com/office/officeart/2016/7/layout/LinearBlockProcessNumbered"/>
    <dgm:cxn modelId="{8DE79E88-319C-4994-80F5-2B2BEF49AF1E}" type="presParOf" srcId="{4B7C2A58-A4FB-4D0B-9B0B-2D79EF195CC8}" destId="{EB1835CF-B84F-46F5-A65E-4DC46260D3B0}" srcOrd="7" destOrd="0" presId="urn:microsoft.com/office/officeart/2016/7/layout/LinearBlockProcessNumbered"/>
    <dgm:cxn modelId="{ED0EA39A-23FB-4998-9D15-37ECE2D5DD88}" type="presParOf" srcId="{4B7C2A58-A4FB-4D0B-9B0B-2D79EF195CC8}" destId="{BF8BEF40-A13E-4D30-8958-EF4D002782CE}" srcOrd="8" destOrd="0" presId="urn:microsoft.com/office/officeart/2016/7/layout/LinearBlockProcessNumbered"/>
    <dgm:cxn modelId="{424BB3D4-0DE6-4F0D-8FA6-75902D0BA33C}" type="presParOf" srcId="{BF8BEF40-A13E-4D30-8958-EF4D002782CE}" destId="{9DAD973D-4EDC-4D07-A710-F91CD8135527}" srcOrd="0" destOrd="0" presId="urn:microsoft.com/office/officeart/2016/7/layout/LinearBlockProcessNumbered"/>
    <dgm:cxn modelId="{6891EC08-35B7-46AF-BF16-4B7A7D280200}" type="presParOf" srcId="{BF8BEF40-A13E-4D30-8958-EF4D002782CE}" destId="{AFC9265F-0A79-4554-8E12-830FBB59BAAF}" srcOrd="1" destOrd="0" presId="urn:microsoft.com/office/officeart/2016/7/layout/LinearBlockProcessNumbered"/>
    <dgm:cxn modelId="{572D1098-4558-4755-949B-531B0FC0CC86}" type="presParOf" srcId="{BF8BEF40-A13E-4D30-8958-EF4D002782CE}" destId="{D7D703C6-00BD-42E0-A815-553349A165D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E78720-D1D8-4D7A-9673-028F32D2638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102503-626F-4EEB-93EC-201AF487B40F}">
      <dgm:prSet/>
      <dgm:spPr/>
      <dgm:t>
        <a:bodyPr/>
        <a:lstStyle/>
        <a:p>
          <a:r>
            <a:rPr lang="ru-RU" dirty="0"/>
            <a:t>Добавить функции отзывов и оценок по </a:t>
          </a:r>
          <a:r>
            <a:rPr lang="ru-RU" dirty="0" err="1"/>
            <a:t>пятибальной</a:t>
          </a:r>
          <a:r>
            <a:rPr lang="ru-RU" dirty="0"/>
            <a:t> шкале.</a:t>
          </a:r>
          <a:endParaRPr lang="en-US" dirty="0"/>
        </a:p>
      </dgm:t>
    </dgm:pt>
    <dgm:pt modelId="{C0198C27-4DBC-45F2-9181-97D2315F75BE}" type="parTrans" cxnId="{85C98FE1-05C3-45C4-ADE6-8C259D6C199E}">
      <dgm:prSet/>
      <dgm:spPr/>
      <dgm:t>
        <a:bodyPr/>
        <a:lstStyle/>
        <a:p>
          <a:endParaRPr lang="en-US"/>
        </a:p>
      </dgm:t>
    </dgm:pt>
    <dgm:pt modelId="{5C53A502-7912-4438-9C94-368B95D9DA12}" type="sibTrans" cxnId="{85C98FE1-05C3-45C4-ADE6-8C259D6C199E}">
      <dgm:prSet/>
      <dgm:spPr/>
      <dgm:t>
        <a:bodyPr/>
        <a:lstStyle/>
        <a:p>
          <a:endParaRPr lang="en-US"/>
        </a:p>
      </dgm:t>
    </dgm:pt>
    <dgm:pt modelId="{12B8D840-EC2D-4395-8E4F-B991530B562C}">
      <dgm:prSet/>
      <dgm:spPr/>
      <dgm:t>
        <a:bodyPr/>
        <a:lstStyle/>
        <a:p>
          <a:r>
            <a:rPr lang="ru-RU" dirty="0"/>
            <a:t>Добавить более гибкие фильтры.</a:t>
          </a:r>
          <a:endParaRPr lang="en-US" dirty="0"/>
        </a:p>
      </dgm:t>
    </dgm:pt>
    <dgm:pt modelId="{D508FEE3-48B6-4B45-B019-89F3EF80BAC8}" type="parTrans" cxnId="{7771DCEE-3336-451E-A54A-FBA3E6FE2335}">
      <dgm:prSet/>
      <dgm:spPr/>
      <dgm:t>
        <a:bodyPr/>
        <a:lstStyle/>
        <a:p>
          <a:endParaRPr lang="en-US"/>
        </a:p>
      </dgm:t>
    </dgm:pt>
    <dgm:pt modelId="{F4D64C34-B10C-4F76-AECF-0018E7F39940}" type="sibTrans" cxnId="{7771DCEE-3336-451E-A54A-FBA3E6FE2335}">
      <dgm:prSet/>
      <dgm:spPr/>
      <dgm:t>
        <a:bodyPr/>
        <a:lstStyle/>
        <a:p>
          <a:endParaRPr lang="en-US"/>
        </a:p>
      </dgm:t>
    </dgm:pt>
    <dgm:pt modelId="{E80DAA25-1585-4F81-9465-7FABFEA278BE}">
      <dgm:prSet/>
      <dgm:spPr/>
      <dgm:t>
        <a:bodyPr/>
        <a:lstStyle/>
        <a:p>
          <a:r>
            <a:rPr lang="ru-RU"/>
            <a:t>Сделать более качественное оформление для выделение из массы конкурентов.</a:t>
          </a:r>
          <a:endParaRPr lang="en-US"/>
        </a:p>
      </dgm:t>
    </dgm:pt>
    <dgm:pt modelId="{A8FAD770-2453-4ECC-9455-F9BC726B98DF}" type="parTrans" cxnId="{9B6F9C65-4E1E-40A2-88CA-D5E2D9DD93D4}">
      <dgm:prSet/>
      <dgm:spPr/>
      <dgm:t>
        <a:bodyPr/>
        <a:lstStyle/>
        <a:p>
          <a:endParaRPr lang="en-US"/>
        </a:p>
      </dgm:t>
    </dgm:pt>
    <dgm:pt modelId="{C64D1A65-D0EC-48BB-838C-906DE322108A}" type="sibTrans" cxnId="{9B6F9C65-4E1E-40A2-88CA-D5E2D9DD93D4}">
      <dgm:prSet/>
      <dgm:spPr/>
      <dgm:t>
        <a:bodyPr/>
        <a:lstStyle/>
        <a:p>
          <a:endParaRPr lang="en-US"/>
        </a:p>
      </dgm:t>
    </dgm:pt>
    <dgm:pt modelId="{551BD1D0-8816-4C55-9AFC-D44C14987C13}">
      <dgm:prSet/>
      <dgm:spPr/>
      <dgm:t>
        <a:bodyPr/>
        <a:lstStyle/>
        <a:p>
          <a:r>
            <a:rPr lang="ru-RU"/>
            <a:t>Добавить больше способов регистрации аккаунта.</a:t>
          </a:r>
          <a:endParaRPr lang="en-US"/>
        </a:p>
      </dgm:t>
    </dgm:pt>
    <dgm:pt modelId="{49AAD375-0656-41E2-AFF7-B836B2B662C4}" type="parTrans" cxnId="{B2A02882-290F-4F41-B8C6-6617E294704B}">
      <dgm:prSet/>
      <dgm:spPr/>
      <dgm:t>
        <a:bodyPr/>
        <a:lstStyle/>
        <a:p>
          <a:endParaRPr lang="en-US"/>
        </a:p>
      </dgm:t>
    </dgm:pt>
    <dgm:pt modelId="{5528BA84-92DA-4370-B32B-3C28F5BADBBF}" type="sibTrans" cxnId="{B2A02882-290F-4F41-B8C6-6617E294704B}">
      <dgm:prSet/>
      <dgm:spPr/>
      <dgm:t>
        <a:bodyPr/>
        <a:lstStyle/>
        <a:p>
          <a:endParaRPr lang="en-US"/>
        </a:p>
      </dgm:t>
    </dgm:pt>
    <dgm:pt modelId="{8D3F258F-789B-4DB1-AB38-2CBD1DB28E93}" type="pres">
      <dgm:prSet presAssocID="{61E78720-D1D8-4D7A-9673-028F32D263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974621-0EC8-48EB-98D0-8919B810B881}" type="pres">
      <dgm:prSet presAssocID="{D5102503-626F-4EEB-93EC-201AF487B40F}" presName="hierRoot1" presStyleCnt="0"/>
      <dgm:spPr/>
    </dgm:pt>
    <dgm:pt modelId="{2D0C2D4B-BBC2-4EA0-9C97-00729D18A9AD}" type="pres">
      <dgm:prSet presAssocID="{D5102503-626F-4EEB-93EC-201AF487B40F}" presName="composite" presStyleCnt="0"/>
      <dgm:spPr/>
    </dgm:pt>
    <dgm:pt modelId="{D0D58FC4-DDC6-4FF1-A864-071646BF0FDA}" type="pres">
      <dgm:prSet presAssocID="{D5102503-626F-4EEB-93EC-201AF487B40F}" presName="background" presStyleLbl="node0" presStyleIdx="0" presStyleCnt="4"/>
      <dgm:spPr/>
    </dgm:pt>
    <dgm:pt modelId="{02DEF8BF-57AE-4C07-A4C0-5FBEA8118974}" type="pres">
      <dgm:prSet presAssocID="{D5102503-626F-4EEB-93EC-201AF487B40F}" presName="text" presStyleLbl="fgAcc0" presStyleIdx="0" presStyleCnt="4">
        <dgm:presLayoutVars>
          <dgm:chPref val="3"/>
        </dgm:presLayoutVars>
      </dgm:prSet>
      <dgm:spPr/>
    </dgm:pt>
    <dgm:pt modelId="{989967D7-39F6-4226-A78D-4D2CBC9BA4A0}" type="pres">
      <dgm:prSet presAssocID="{D5102503-626F-4EEB-93EC-201AF487B40F}" presName="hierChild2" presStyleCnt="0"/>
      <dgm:spPr/>
    </dgm:pt>
    <dgm:pt modelId="{77BE2030-8519-4715-80E2-F8A2491F6E00}" type="pres">
      <dgm:prSet presAssocID="{12B8D840-EC2D-4395-8E4F-B991530B562C}" presName="hierRoot1" presStyleCnt="0"/>
      <dgm:spPr/>
    </dgm:pt>
    <dgm:pt modelId="{C108C0B1-7C21-4E7D-B6A6-6A54BA7E3F91}" type="pres">
      <dgm:prSet presAssocID="{12B8D840-EC2D-4395-8E4F-B991530B562C}" presName="composite" presStyleCnt="0"/>
      <dgm:spPr/>
    </dgm:pt>
    <dgm:pt modelId="{BA39413F-1B70-461D-83E3-C9CD2C0906CF}" type="pres">
      <dgm:prSet presAssocID="{12B8D840-EC2D-4395-8E4F-B991530B562C}" presName="background" presStyleLbl="node0" presStyleIdx="1" presStyleCnt="4"/>
      <dgm:spPr/>
    </dgm:pt>
    <dgm:pt modelId="{192F661D-6A81-494D-913D-A84DB0866374}" type="pres">
      <dgm:prSet presAssocID="{12B8D840-EC2D-4395-8E4F-B991530B562C}" presName="text" presStyleLbl="fgAcc0" presStyleIdx="1" presStyleCnt="4">
        <dgm:presLayoutVars>
          <dgm:chPref val="3"/>
        </dgm:presLayoutVars>
      </dgm:prSet>
      <dgm:spPr/>
    </dgm:pt>
    <dgm:pt modelId="{D1420D6C-BBB8-444B-BAFB-65F2CC855D9C}" type="pres">
      <dgm:prSet presAssocID="{12B8D840-EC2D-4395-8E4F-B991530B562C}" presName="hierChild2" presStyleCnt="0"/>
      <dgm:spPr/>
    </dgm:pt>
    <dgm:pt modelId="{ED543380-BA57-4B1D-813F-4DC9FCF8CB06}" type="pres">
      <dgm:prSet presAssocID="{E80DAA25-1585-4F81-9465-7FABFEA278BE}" presName="hierRoot1" presStyleCnt="0"/>
      <dgm:spPr/>
    </dgm:pt>
    <dgm:pt modelId="{BA0D736D-3CEA-4860-BDA2-BE436C49DAB4}" type="pres">
      <dgm:prSet presAssocID="{E80DAA25-1585-4F81-9465-7FABFEA278BE}" presName="composite" presStyleCnt="0"/>
      <dgm:spPr/>
    </dgm:pt>
    <dgm:pt modelId="{489A0F7E-D7CF-452C-93B9-55BC01CEF21C}" type="pres">
      <dgm:prSet presAssocID="{E80DAA25-1585-4F81-9465-7FABFEA278BE}" presName="background" presStyleLbl="node0" presStyleIdx="2" presStyleCnt="4"/>
      <dgm:spPr/>
    </dgm:pt>
    <dgm:pt modelId="{77D6F53F-76C7-45DA-90DB-39E14777AA3D}" type="pres">
      <dgm:prSet presAssocID="{E80DAA25-1585-4F81-9465-7FABFEA278BE}" presName="text" presStyleLbl="fgAcc0" presStyleIdx="2" presStyleCnt="4">
        <dgm:presLayoutVars>
          <dgm:chPref val="3"/>
        </dgm:presLayoutVars>
      </dgm:prSet>
      <dgm:spPr/>
    </dgm:pt>
    <dgm:pt modelId="{6EA2B8FC-93FB-4F85-9675-A2E190F7D76F}" type="pres">
      <dgm:prSet presAssocID="{E80DAA25-1585-4F81-9465-7FABFEA278BE}" presName="hierChild2" presStyleCnt="0"/>
      <dgm:spPr/>
    </dgm:pt>
    <dgm:pt modelId="{042323F2-C382-43A5-A9C0-F7C896C83707}" type="pres">
      <dgm:prSet presAssocID="{551BD1D0-8816-4C55-9AFC-D44C14987C13}" presName="hierRoot1" presStyleCnt="0"/>
      <dgm:spPr/>
    </dgm:pt>
    <dgm:pt modelId="{D2C1CBAD-3211-4C42-AF9F-B8ABFB693A1B}" type="pres">
      <dgm:prSet presAssocID="{551BD1D0-8816-4C55-9AFC-D44C14987C13}" presName="composite" presStyleCnt="0"/>
      <dgm:spPr/>
    </dgm:pt>
    <dgm:pt modelId="{2F6934D8-74CF-41AA-8766-1ED6F96D1837}" type="pres">
      <dgm:prSet presAssocID="{551BD1D0-8816-4C55-9AFC-D44C14987C13}" presName="background" presStyleLbl="node0" presStyleIdx="3" presStyleCnt="4"/>
      <dgm:spPr/>
    </dgm:pt>
    <dgm:pt modelId="{A5FF6865-6908-4735-BFB1-D025C47B9F54}" type="pres">
      <dgm:prSet presAssocID="{551BD1D0-8816-4C55-9AFC-D44C14987C13}" presName="text" presStyleLbl="fgAcc0" presStyleIdx="3" presStyleCnt="4">
        <dgm:presLayoutVars>
          <dgm:chPref val="3"/>
        </dgm:presLayoutVars>
      </dgm:prSet>
      <dgm:spPr/>
    </dgm:pt>
    <dgm:pt modelId="{ACEA2E4A-9D50-45A1-86A6-CDF9FA55F263}" type="pres">
      <dgm:prSet presAssocID="{551BD1D0-8816-4C55-9AFC-D44C14987C13}" presName="hierChild2" presStyleCnt="0"/>
      <dgm:spPr/>
    </dgm:pt>
  </dgm:ptLst>
  <dgm:cxnLst>
    <dgm:cxn modelId="{99D41F06-CFC2-4B13-863F-9D611F6929A5}" type="presOf" srcId="{E80DAA25-1585-4F81-9465-7FABFEA278BE}" destId="{77D6F53F-76C7-45DA-90DB-39E14777AA3D}" srcOrd="0" destOrd="0" presId="urn:microsoft.com/office/officeart/2005/8/layout/hierarchy1"/>
    <dgm:cxn modelId="{7176B344-363F-47C6-AF77-C9FEC16C57C7}" type="presOf" srcId="{61E78720-D1D8-4D7A-9673-028F32D26381}" destId="{8D3F258F-789B-4DB1-AB38-2CBD1DB28E93}" srcOrd="0" destOrd="0" presId="urn:microsoft.com/office/officeart/2005/8/layout/hierarchy1"/>
    <dgm:cxn modelId="{9B6F9C65-4E1E-40A2-88CA-D5E2D9DD93D4}" srcId="{61E78720-D1D8-4D7A-9673-028F32D26381}" destId="{E80DAA25-1585-4F81-9465-7FABFEA278BE}" srcOrd="2" destOrd="0" parTransId="{A8FAD770-2453-4ECC-9455-F9BC726B98DF}" sibTransId="{C64D1A65-D0EC-48BB-838C-906DE322108A}"/>
    <dgm:cxn modelId="{8F16207D-B6FE-4D90-9852-41D98D1ABB4E}" type="presOf" srcId="{D5102503-626F-4EEB-93EC-201AF487B40F}" destId="{02DEF8BF-57AE-4C07-A4C0-5FBEA8118974}" srcOrd="0" destOrd="0" presId="urn:microsoft.com/office/officeart/2005/8/layout/hierarchy1"/>
    <dgm:cxn modelId="{743AAF7F-0038-4254-AB34-746B83E3DB3E}" type="presOf" srcId="{12B8D840-EC2D-4395-8E4F-B991530B562C}" destId="{192F661D-6A81-494D-913D-A84DB0866374}" srcOrd="0" destOrd="0" presId="urn:microsoft.com/office/officeart/2005/8/layout/hierarchy1"/>
    <dgm:cxn modelId="{B2A02882-290F-4F41-B8C6-6617E294704B}" srcId="{61E78720-D1D8-4D7A-9673-028F32D26381}" destId="{551BD1D0-8816-4C55-9AFC-D44C14987C13}" srcOrd="3" destOrd="0" parTransId="{49AAD375-0656-41E2-AFF7-B836B2B662C4}" sibTransId="{5528BA84-92DA-4370-B32B-3C28F5BADBBF}"/>
    <dgm:cxn modelId="{9EEC97A5-6E6E-4E84-9874-AE1AEFFFBA0C}" type="presOf" srcId="{551BD1D0-8816-4C55-9AFC-D44C14987C13}" destId="{A5FF6865-6908-4735-BFB1-D025C47B9F54}" srcOrd="0" destOrd="0" presId="urn:microsoft.com/office/officeart/2005/8/layout/hierarchy1"/>
    <dgm:cxn modelId="{85C98FE1-05C3-45C4-ADE6-8C259D6C199E}" srcId="{61E78720-D1D8-4D7A-9673-028F32D26381}" destId="{D5102503-626F-4EEB-93EC-201AF487B40F}" srcOrd="0" destOrd="0" parTransId="{C0198C27-4DBC-45F2-9181-97D2315F75BE}" sibTransId="{5C53A502-7912-4438-9C94-368B95D9DA12}"/>
    <dgm:cxn modelId="{7771DCEE-3336-451E-A54A-FBA3E6FE2335}" srcId="{61E78720-D1D8-4D7A-9673-028F32D26381}" destId="{12B8D840-EC2D-4395-8E4F-B991530B562C}" srcOrd="1" destOrd="0" parTransId="{D508FEE3-48B6-4B45-B019-89F3EF80BAC8}" sibTransId="{F4D64C34-B10C-4F76-AECF-0018E7F39940}"/>
    <dgm:cxn modelId="{49D2B695-8AEE-45AB-BDB5-21349D73FF56}" type="presParOf" srcId="{8D3F258F-789B-4DB1-AB38-2CBD1DB28E93}" destId="{5E974621-0EC8-48EB-98D0-8919B810B881}" srcOrd="0" destOrd="0" presId="urn:microsoft.com/office/officeart/2005/8/layout/hierarchy1"/>
    <dgm:cxn modelId="{C1D06F27-058B-445D-9F9D-20ECBF7369D9}" type="presParOf" srcId="{5E974621-0EC8-48EB-98D0-8919B810B881}" destId="{2D0C2D4B-BBC2-4EA0-9C97-00729D18A9AD}" srcOrd="0" destOrd="0" presId="urn:microsoft.com/office/officeart/2005/8/layout/hierarchy1"/>
    <dgm:cxn modelId="{E5B53053-9938-4195-A302-90D8B46AD2A0}" type="presParOf" srcId="{2D0C2D4B-BBC2-4EA0-9C97-00729D18A9AD}" destId="{D0D58FC4-DDC6-4FF1-A864-071646BF0FDA}" srcOrd="0" destOrd="0" presId="urn:microsoft.com/office/officeart/2005/8/layout/hierarchy1"/>
    <dgm:cxn modelId="{E8D4CB1F-F256-4E01-9F52-D7BD843163D2}" type="presParOf" srcId="{2D0C2D4B-BBC2-4EA0-9C97-00729D18A9AD}" destId="{02DEF8BF-57AE-4C07-A4C0-5FBEA8118974}" srcOrd="1" destOrd="0" presId="urn:microsoft.com/office/officeart/2005/8/layout/hierarchy1"/>
    <dgm:cxn modelId="{8D1AA96F-7F1D-4F9C-AE8E-2179A2D008B6}" type="presParOf" srcId="{5E974621-0EC8-48EB-98D0-8919B810B881}" destId="{989967D7-39F6-4226-A78D-4D2CBC9BA4A0}" srcOrd="1" destOrd="0" presId="urn:microsoft.com/office/officeart/2005/8/layout/hierarchy1"/>
    <dgm:cxn modelId="{63240391-D883-4E1C-A03E-4051165A0EFD}" type="presParOf" srcId="{8D3F258F-789B-4DB1-AB38-2CBD1DB28E93}" destId="{77BE2030-8519-4715-80E2-F8A2491F6E00}" srcOrd="1" destOrd="0" presId="urn:microsoft.com/office/officeart/2005/8/layout/hierarchy1"/>
    <dgm:cxn modelId="{FBE6AE05-F6A1-43C1-833B-2B83EC294CA2}" type="presParOf" srcId="{77BE2030-8519-4715-80E2-F8A2491F6E00}" destId="{C108C0B1-7C21-4E7D-B6A6-6A54BA7E3F91}" srcOrd="0" destOrd="0" presId="urn:microsoft.com/office/officeart/2005/8/layout/hierarchy1"/>
    <dgm:cxn modelId="{590BFA7A-5FBC-41B5-A7F3-E70B0620E3BD}" type="presParOf" srcId="{C108C0B1-7C21-4E7D-B6A6-6A54BA7E3F91}" destId="{BA39413F-1B70-461D-83E3-C9CD2C0906CF}" srcOrd="0" destOrd="0" presId="urn:microsoft.com/office/officeart/2005/8/layout/hierarchy1"/>
    <dgm:cxn modelId="{8531CE26-968F-420B-8750-660C1E401218}" type="presParOf" srcId="{C108C0B1-7C21-4E7D-B6A6-6A54BA7E3F91}" destId="{192F661D-6A81-494D-913D-A84DB0866374}" srcOrd="1" destOrd="0" presId="urn:microsoft.com/office/officeart/2005/8/layout/hierarchy1"/>
    <dgm:cxn modelId="{E177A0D7-0E0B-48DE-BA17-17F54F50C6F7}" type="presParOf" srcId="{77BE2030-8519-4715-80E2-F8A2491F6E00}" destId="{D1420D6C-BBB8-444B-BAFB-65F2CC855D9C}" srcOrd="1" destOrd="0" presId="urn:microsoft.com/office/officeart/2005/8/layout/hierarchy1"/>
    <dgm:cxn modelId="{ED15A836-DD44-4E0C-8B21-B993A9855FF4}" type="presParOf" srcId="{8D3F258F-789B-4DB1-AB38-2CBD1DB28E93}" destId="{ED543380-BA57-4B1D-813F-4DC9FCF8CB06}" srcOrd="2" destOrd="0" presId="urn:microsoft.com/office/officeart/2005/8/layout/hierarchy1"/>
    <dgm:cxn modelId="{33E88869-1457-446F-AC56-D4FB8E36E86E}" type="presParOf" srcId="{ED543380-BA57-4B1D-813F-4DC9FCF8CB06}" destId="{BA0D736D-3CEA-4860-BDA2-BE436C49DAB4}" srcOrd="0" destOrd="0" presId="urn:microsoft.com/office/officeart/2005/8/layout/hierarchy1"/>
    <dgm:cxn modelId="{6CD77CC5-F11D-4CBD-AA31-45497A152857}" type="presParOf" srcId="{BA0D736D-3CEA-4860-BDA2-BE436C49DAB4}" destId="{489A0F7E-D7CF-452C-93B9-55BC01CEF21C}" srcOrd="0" destOrd="0" presId="urn:microsoft.com/office/officeart/2005/8/layout/hierarchy1"/>
    <dgm:cxn modelId="{37CE22B0-387E-4167-B310-6E7BA2483023}" type="presParOf" srcId="{BA0D736D-3CEA-4860-BDA2-BE436C49DAB4}" destId="{77D6F53F-76C7-45DA-90DB-39E14777AA3D}" srcOrd="1" destOrd="0" presId="urn:microsoft.com/office/officeart/2005/8/layout/hierarchy1"/>
    <dgm:cxn modelId="{258ECE4A-EC56-43BE-AD68-D68A7EA36644}" type="presParOf" srcId="{ED543380-BA57-4B1D-813F-4DC9FCF8CB06}" destId="{6EA2B8FC-93FB-4F85-9675-A2E190F7D76F}" srcOrd="1" destOrd="0" presId="urn:microsoft.com/office/officeart/2005/8/layout/hierarchy1"/>
    <dgm:cxn modelId="{38454E9A-30D8-4B0A-92D8-7C9EE64BD286}" type="presParOf" srcId="{8D3F258F-789B-4DB1-AB38-2CBD1DB28E93}" destId="{042323F2-C382-43A5-A9C0-F7C896C83707}" srcOrd="3" destOrd="0" presId="urn:microsoft.com/office/officeart/2005/8/layout/hierarchy1"/>
    <dgm:cxn modelId="{56E464D5-1C2B-4AD6-B19D-3EFC6C572916}" type="presParOf" srcId="{042323F2-C382-43A5-A9C0-F7C896C83707}" destId="{D2C1CBAD-3211-4C42-AF9F-B8ABFB693A1B}" srcOrd="0" destOrd="0" presId="urn:microsoft.com/office/officeart/2005/8/layout/hierarchy1"/>
    <dgm:cxn modelId="{7FC715B7-CA43-4325-B520-0E600BD45A53}" type="presParOf" srcId="{D2C1CBAD-3211-4C42-AF9F-B8ABFB693A1B}" destId="{2F6934D8-74CF-41AA-8766-1ED6F96D1837}" srcOrd="0" destOrd="0" presId="urn:microsoft.com/office/officeart/2005/8/layout/hierarchy1"/>
    <dgm:cxn modelId="{E8EFB5AC-AF77-4179-877E-7E455F4DF176}" type="presParOf" srcId="{D2C1CBAD-3211-4C42-AF9F-B8ABFB693A1B}" destId="{A5FF6865-6908-4735-BFB1-D025C47B9F54}" srcOrd="1" destOrd="0" presId="urn:microsoft.com/office/officeart/2005/8/layout/hierarchy1"/>
    <dgm:cxn modelId="{7D765391-3BF8-48FA-8C24-37C597A83F2F}" type="presParOf" srcId="{042323F2-C382-43A5-A9C0-F7C896C83707}" destId="{ACEA2E4A-9D50-45A1-86A6-CDF9FA55F2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62D423-0603-4EAD-AEB5-27E7503B25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7F9EB0-7E27-4D63-B9D5-D534D2CDECF8}">
      <dgm:prSet/>
      <dgm:spPr/>
      <dgm:t>
        <a:bodyPr/>
        <a:lstStyle/>
        <a:p>
          <a:r>
            <a:rPr lang="ru-RU" b="0" i="0"/>
            <a:t>Готовый сайт маркетплейса электроники</a:t>
          </a:r>
          <a:endParaRPr lang="en-US"/>
        </a:p>
      </dgm:t>
    </dgm:pt>
    <dgm:pt modelId="{99BC450D-92E7-405B-B9D5-7BAFD16432F8}" type="parTrans" cxnId="{3AF57CE5-86DE-43D0-B3D0-91F4F4AD03B8}">
      <dgm:prSet/>
      <dgm:spPr/>
      <dgm:t>
        <a:bodyPr/>
        <a:lstStyle/>
        <a:p>
          <a:endParaRPr lang="en-US"/>
        </a:p>
      </dgm:t>
    </dgm:pt>
    <dgm:pt modelId="{8A15F601-B7C2-4A31-BECB-7D607600D419}" type="sibTrans" cxnId="{3AF57CE5-86DE-43D0-B3D0-91F4F4AD03B8}">
      <dgm:prSet/>
      <dgm:spPr/>
      <dgm:t>
        <a:bodyPr/>
        <a:lstStyle/>
        <a:p>
          <a:endParaRPr lang="en-US"/>
        </a:p>
      </dgm:t>
    </dgm:pt>
    <dgm:pt modelId="{99881BC4-02C6-4561-BB56-E9A6C3361E61}">
      <dgm:prSet/>
      <dgm:spPr/>
      <dgm:t>
        <a:bodyPr/>
        <a:lstStyle/>
        <a:p>
          <a:r>
            <a:rPr lang="ru-RU" b="0" i="0"/>
            <a:t>Гибкая система ролей (покупатель/продавец/админ)</a:t>
          </a:r>
          <a:endParaRPr lang="en-US"/>
        </a:p>
      </dgm:t>
    </dgm:pt>
    <dgm:pt modelId="{D4B53192-4549-415A-AE9F-E20CA347ED84}" type="parTrans" cxnId="{2810E83C-F30A-423B-B5EF-0DD981E6477C}">
      <dgm:prSet/>
      <dgm:spPr/>
      <dgm:t>
        <a:bodyPr/>
        <a:lstStyle/>
        <a:p>
          <a:endParaRPr lang="en-US"/>
        </a:p>
      </dgm:t>
    </dgm:pt>
    <dgm:pt modelId="{A054F01E-9083-4D9C-96E5-CAD80C9C2D8B}" type="sibTrans" cxnId="{2810E83C-F30A-423B-B5EF-0DD981E6477C}">
      <dgm:prSet/>
      <dgm:spPr/>
      <dgm:t>
        <a:bodyPr/>
        <a:lstStyle/>
        <a:p>
          <a:endParaRPr lang="en-US"/>
        </a:p>
      </dgm:t>
    </dgm:pt>
    <dgm:pt modelId="{5E085E34-B008-4AEE-ACC4-F8CD2A9D8147}">
      <dgm:prSet/>
      <dgm:spPr/>
      <dgm:t>
        <a:bodyPr/>
        <a:lstStyle/>
        <a:p>
          <a:r>
            <a:rPr lang="ru-RU" b="0" i="0"/>
            <a:t>Возможность дальнейшего развития сайта</a:t>
          </a:r>
          <a:endParaRPr lang="en-US"/>
        </a:p>
      </dgm:t>
    </dgm:pt>
    <dgm:pt modelId="{3F62A92A-EC9C-4B0B-9E29-59D7BD8552A7}" type="parTrans" cxnId="{97789083-9214-4450-B28C-F54EDAE4E512}">
      <dgm:prSet/>
      <dgm:spPr/>
      <dgm:t>
        <a:bodyPr/>
        <a:lstStyle/>
        <a:p>
          <a:endParaRPr lang="en-US"/>
        </a:p>
      </dgm:t>
    </dgm:pt>
    <dgm:pt modelId="{268BE6AC-B209-4910-BA09-777513715C22}" type="sibTrans" cxnId="{97789083-9214-4450-B28C-F54EDAE4E512}">
      <dgm:prSet/>
      <dgm:spPr/>
      <dgm:t>
        <a:bodyPr/>
        <a:lstStyle/>
        <a:p>
          <a:endParaRPr lang="en-US"/>
        </a:p>
      </dgm:t>
    </dgm:pt>
    <dgm:pt modelId="{98EA0C97-A796-46F4-BFB2-E1AD742A995A}" type="pres">
      <dgm:prSet presAssocID="{1F62D423-0603-4EAD-AEB5-27E7503B2551}" presName="linear" presStyleCnt="0">
        <dgm:presLayoutVars>
          <dgm:animLvl val="lvl"/>
          <dgm:resizeHandles val="exact"/>
        </dgm:presLayoutVars>
      </dgm:prSet>
      <dgm:spPr/>
    </dgm:pt>
    <dgm:pt modelId="{E45E1114-16F4-462A-B0AB-7BDAAC622A16}" type="pres">
      <dgm:prSet presAssocID="{597F9EB0-7E27-4D63-B9D5-D534D2CDEC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CBCE0B-51C5-4BE9-B275-08812DE00571}" type="pres">
      <dgm:prSet presAssocID="{8A15F601-B7C2-4A31-BECB-7D607600D419}" presName="spacer" presStyleCnt="0"/>
      <dgm:spPr/>
    </dgm:pt>
    <dgm:pt modelId="{21D2740B-201D-4BA7-B00C-49BFCB9F1CDE}" type="pres">
      <dgm:prSet presAssocID="{99881BC4-02C6-4561-BB56-E9A6C3361E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8CCF66-CF86-4F11-83F7-FAFC0D0C8C33}" type="pres">
      <dgm:prSet presAssocID="{A054F01E-9083-4D9C-96E5-CAD80C9C2D8B}" presName="spacer" presStyleCnt="0"/>
      <dgm:spPr/>
    </dgm:pt>
    <dgm:pt modelId="{C2D5B032-6783-4FC9-A765-46E212896C69}" type="pres">
      <dgm:prSet presAssocID="{5E085E34-B008-4AEE-ACC4-F8CD2A9D814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10E83C-F30A-423B-B5EF-0DD981E6477C}" srcId="{1F62D423-0603-4EAD-AEB5-27E7503B2551}" destId="{99881BC4-02C6-4561-BB56-E9A6C3361E61}" srcOrd="1" destOrd="0" parTransId="{D4B53192-4549-415A-AE9F-E20CA347ED84}" sibTransId="{A054F01E-9083-4D9C-96E5-CAD80C9C2D8B}"/>
    <dgm:cxn modelId="{6A3AA53F-1112-49B5-A9AD-CEC566921077}" type="presOf" srcId="{1F62D423-0603-4EAD-AEB5-27E7503B2551}" destId="{98EA0C97-A796-46F4-BFB2-E1AD742A995A}" srcOrd="0" destOrd="0" presId="urn:microsoft.com/office/officeart/2005/8/layout/vList2"/>
    <dgm:cxn modelId="{5CCCEA40-F66C-40CD-A697-06486F6812A4}" type="presOf" srcId="{597F9EB0-7E27-4D63-B9D5-D534D2CDECF8}" destId="{E45E1114-16F4-462A-B0AB-7BDAAC622A16}" srcOrd="0" destOrd="0" presId="urn:microsoft.com/office/officeart/2005/8/layout/vList2"/>
    <dgm:cxn modelId="{97789083-9214-4450-B28C-F54EDAE4E512}" srcId="{1F62D423-0603-4EAD-AEB5-27E7503B2551}" destId="{5E085E34-B008-4AEE-ACC4-F8CD2A9D8147}" srcOrd="2" destOrd="0" parTransId="{3F62A92A-EC9C-4B0B-9E29-59D7BD8552A7}" sibTransId="{268BE6AC-B209-4910-BA09-777513715C22}"/>
    <dgm:cxn modelId="{6D7DA788-D956-40E0-A4A1-35092DE77D39}" type="presOf" srcId="{99881BC4-02C6-4561-BB56-E9A6C3361E61}" destId="{21D2740B-201D-4BA7-B00C-49BFCB9F1CDE}" srcOrd="0" destOrd="0" presId="urn:microsoft.com/office/officeart/2005/8/layout/vList2"/>
    <dgm:cxn modelId="{3AF57CE5-86DE-43D0-B3D0-91F4F4AD03B8}" srcId="{1F62D423-0603-4EAD-AEB5-27E7503B2551}" destId="{597F9EB0-7E27-4D63-B9D5-D534D2CDECF8}" srcOrd="0" destOrd="0" parTransId="{99BC450D-92E7-405B-B9D5-7BAFD16432F8}" sibTransId="{8A15F601-B7C2-4A31-BECB-7D607600D419}"/>
    <dgm:cxn modelId="{B8636FF7-1809-48BD-87B0-1A67A7267966}" type="presOf" srcId="{5E085E34-B008-4AEE-ACC4-F8CD2A9D8147}" destId="{C2D5B032-6783-4FC9-A765-46E212896C69}" srcOrd="0" destOrd="0" presId="urn:microsoft.com/office/officeart/2005/8/layout/vList2"/>
    <dgm:cxn modelId="{21558789-2D9A-421C-9F80-4055CEC4BE0C}" type="presParOf" srcId="{98EA0C97-A796-46F4-BFB2-E1AD742A995A}" destId="{E45E1114-16F4-462A-B0AB-7BDAAC622A16}" srcOrd="0" destOrd="0" presId="urn:microsoft.com/office/officeart/2005/8/layout/vList2"/>
    <dgm:cxn modelId="{48E5B002-F77D-40EA-819E-5C57510B3EA8}" type="presParOf" srcId="{98EA0C97-A796-46F4-BFB2-E1AD742A995A}" destId="{D2CBCE0B-51C5-4BE9-B275-08812DE00571}" srcOrd="1" destOrd="0" presId="urn:microsoft.com/office/officeart/2005/8/layout/vList2"/>
    <dgm:cxn modelId="{C580E3D1-C42B-40A7-9FF9-20CCE15F3E69}" type="presParOf" srcId="{98EA0C97-A796-46F4-BFB2-E1AD742A995A}" destId="{21D2740B-201D-4BA7-B00C-49BFCB9F1CDE}" srcOrd="2" destOrd="0" presId="urn:microsoft.com/office/officeart/2005/8/layout/vList2"/>
    <dgm:cxn modelId="{937A7DC5-2277-45E3-A26F-5E3E83651464}" type="presParOf" srcId="{98EA0C97-A796-46F4-BFB2-E1AD742A995A}" destId="{988CCF66-CF86-4F11-83F7-FAFC0D0C8C33}" srcOrd="3" destOrd="0" presId="urn:microsoft.com/office/officeart/2005/8/layout/vList2"/>
    <dgm:cxn modelId="{3984439B-8B98-4C51-8874-845DC3E85824}" type="presParOf" srcId="{98EA0C97-A796-46F4-BFB2-E1AD742A995A}" destId="{C2D5B032-6783-4FC9-A765-46E212896C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6E7FB-AB42-43DA-9893-E7C38DA05289}">
      <dsp:nvSpPr>
        <dsp:cNvPr id="0" name=""/>
        <dsp:cNvSpPr/>
      </dsp:nvSpPr>
      <dsp:spPr>
        <a:xfrm>
          <a:off x="0" y="611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A4AD-7BFA-4ADC-95B3-4164AAA810FD}">
      <dsp:nvSpPr>
        <dsp:cNvPr id="0" name=""/>
        <dsp:cNvSpPr/>
      </dsp:nvSpPr>
      <dsp:spPr>
        <a:xfrm>
          <a:off x="0" y="611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i="0" kern="1200" dirty="0">
              <a:latin typeface="Aptos" panose="020B0004020202020204" pitchFamily="34" charset="0"/>
            </a:rPr>
            <a:t>Регистрация и вход</a:t>
          </a:r>
          <a:r>
            <a:rPr lang="ru-RU" sz="2800" b="0" i="0" kern="1200" dirty="0">
              <a:latin typeface="Aptos" panose="020B0004020202020204" pitchFamily="34" charset="0"/>
            </a:rPr>
            <a:t> (личный кабинет)</a:t>
          </a:r>
          <a:endParaRPr lang="en-US" sz="2800" kern="1200" dirty="0">
            <a:latin typeface="Aptos" panose="020B0004020202020204" pitchFamily="34" charset="0"/>
          </a:endParaRPr>
        </a:p>
      </dsp:txBody>
      <dsp:txXfrm>
        <a:off x="0" y="611"/>
        <a:ext cx="7306056" cy="1001937"/>
      </dsp:txXfrm>
    </dsp:sp>
    <dsp:sp modelId="{28ED34D9-D61D-46F8-9155-08E539281DC1}">
      <dsp:nvSpPr>
        <dsp:cNvPr id="0" name=""/>
        <dsp:cNvSpPr/>
      </dsp:nvSpPr>
      <dsp:spPr>
        <a:xfrm>
          <a:off x="0" y="1002549"/>
          <a:ext cx="7306056" cy="0"/>
        </a:xfrm>
        <a:prstGeom prst="line">
          <a:avLst/>
        </a:prstGeom>
        <a:solidFill>
          <a:schemeClr val="accent2">
            <a:hueOff val="-2592252"/>
            <a:satOff val="-5102"/>
            <a:lumOff val="3186"/>
            <a:alphaOff val="0"/>
          </a:schemeClr>
        </a:solidFill>
        <a:ln w="19050" cap="flat" cmpd="sng" algn="ctr">
          <a:solidFill>
            <a:schemeClr val="accent2">
              <a:hueOff val="-2592252"/>
              <a:satOff val="-5102"/>
              <a:lumOff val="3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42B49-5051-4E61-AF11-B6E0DD3C7B93}">
      <dsp:nvSpPr>
        <dsp:cNvPr id="0" name=""/>
        <dsp:cNvSpPr/>
      </dsp:nvSpPr>
      <dsp:spPr>
        <a:xfrm>
          <a:off x="0" y="1002549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i="0" kern="1200" dirty="0">
              <a:latin typeface="Aptos" panose="020B0004020202020204" pitchFamily="34" charset="0"/>
            </a:rPr>
            <a:t>Поиск и фильтрация</a:t>
          </a:r>
          <a:r>
            <a:rPr lang="ru-RU" sz="2800" b="0" i="0" kern="1200" dirty="0">
              <a:latin typeface="Aptos" panose="020B0004020202020204" pitchFamily="34" charset="0"/>
            </a:rPr>
            <a:t> товаров (по категориям, цене, бренду)</a:t>
          </a:r>
          <a:endParaRPr lang="en-US" sz="2800" kern="1200" dirty="0">
            <a:latin typeface="Aptos" panose="020B0004020202020204" pitchFamily="34" charset="0"/>
          </a:endParaRPr>
        </a:p>
      </dsp:txBody>
      <dsp:txXfrm>
        <a:off x="0" y="1002549"/>
        <a:ext cx="7306056" cy="1001937"/>
      </dsp:txXfrm>
    </dsp:sp>
    <dsp:sp modelId="{DBB14430-9B15-4572-A2B4-6E50D53F5BB2}">
      <dsp:nvSpPr>
        <dsp:cNvPr id="0" name=""/>
        <dsp:cNvSpPr/>
      </dsp:nvSpPr>
      <dsp:spPr>
        <a:xfrm>
          <a:off x="0" y="2004487"/>
          <a:ext cx="7306056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EC8B1-24D1-412E-8566-261110FE9F09}">
      <dsp:nvSpPr>
        <dsp:cNvPr id="0" name=""/>
        <dsp:cNvSpPr/>
      </dsp:nvSpPr>
      <dsp:spPr>
        <a:xfrm>
          <a:off x="0" y="2004487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i="0" kern="1200" dirty="0">
              <a:latin typeface="Aptos" panose="020B0004020202020204" pitchFamily="34" charset="0"/>
            </a:rPr>
            <a:t>Корзина</a:t>
          </a:r>
          <a:r>
            <a:rPr lang="ru-RU" sz="2800" b="0" i="0" kern="1200" dirty="0">
              <a:latin typeface="Aptos" panose="020B0004020202020204" pitchFamily="34" charset="0"/>
            </a:rPr>
            <a:t> и оформление заказа</a:t>
          </a:r>
          <a:endParaRPr lang="en-US" sz="2800" kern="1200" dirty="0">
            <a:latin typeface="Aptos" panose="020B0004020202020204" pitchFamily="34" charset="0"/>
          </a:endParaRPr>
        </a:p>
      </dsp:txBody>
      <dsp:txXfrm>
        <a:off x="0" y="2004487"/>
        <a:ext cx="7306056" cy="1001937"/>
      </dsp:txXfrm>
    </dsp:sp>
    <dsp:sp modelId="{ADFB0059-A32A-49DC-85A3-171D7D695520}">
      <dsp:nvSpPr>
        <dsp:cNvPr id="0" name=""/>
        <dsp:cNvSpPr/>
      </dsp:nvSpPr>
      <dsp:spPr>
        <a:xfrm>
          <a:off x="0" y="3006424"/>
          <a:ext cx="7306056" cy="0"/>
        </a:xfrm>
        <a:prstGeom prst="line">
          <a:avLst/>
        </a:prstGeom>
        <a:solidFill>
          <a:schemeClr val="accent2">
            <a:hueOff val="-7776756"/>
            <a:satOff val="-15306"/>
            <a:lumOff val="9559"/>
            <a:alphaOff val="0"/>
          </a:schemeClr>
        </a:solidFill>
        <a:ln w="19050" cap="flat" cmpd="sng" algn="ctr">
          <a:solidFill>
            <a:schemeClr val="accent2">
              <a:hueOff val="-7776756"/>
              <a:satOff val="-15306"/>
              <a:lumOff val="9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70BF1-317F-4E54-AD62-7751EBC20488}">
      <dsp:nvSpPr>
        <dsp:cNvPr id="0" name=""/>
        <dsp:cNvSpPr/>
      </dsp:nvSpPr>
      <dsp:spPr>
        <a:xfrm>
          <a:off x="0" y="3006424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ptos" panose="020B0004020202020204" pitchFamily="34" charset="0"/>
          </a:endParaRPr>
        </a:p>
      </dsp:txBody>
      <dsp:txXfrm>
        <a:off x="0" y="3006424"/>
        <a:ext cx="7306056" cy="1001937"/>
      </dsp:txXfrm>
    </dsp:sp>
    <dsp:sp modelId="{E4477DDA-17EB-4035-8937-2FBC2D605019}">
      <dsp:nvSpPr>
        <dsp:cNvPr id="0" name=""/>
        <dsp:cNvSpPr/>
      </dsp:nvSpPr>
      <dsp:spPr>
        <a:xfrm>
          <a:off x="0" y="4008362"/>
          <a:ext cx="7306056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55AC3-DE6A-497E-9332-BD9716A95156}">
      <dsp:nvSpPr>
        <dsp:cNvPr id="0" name=""/>
        <dsp:cNvSpPr/>
      </dsp:nvSpPr>
      <dsp:spPr>
        <a:xfrm>
          <a:off x="0" y="2994371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i="0" kern="1200" dirty="0">
              <a:latin typeface="Aptos" panose="020B0004020202020204" pitchFamily="34" charset="0"/>
            </a:rPr>
            <a:t>История покупок</a:t>
          </a:r>
          <a:endParaRPr lang="en-US" sz="2800" kern="1200" dirty="0">
            <a:latin typeface="Aptos" panose="020B0004020202020204" pitchFamily="34" charset="0"/>
          </a:endParaRPr>
        </a:p>
      </dsp:txBody>
      <dsp:txXfrm>
        <a:off x="0" y="2994371"/>
        <a:ext cx="7306056" cy="1001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6E7FB-AB42-43DA-9893-E7C38DA05289}">
      <dsp:nvSpPr>
        <dsp:cNvPr id="0" name=""/>
        <dsp:cNvSpPr/>
      </dsp:nvSpPr>
      <dsp:spPr>
        <a:xfrm>
          <a:off x="0" y="611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A4AD-7BFA-4ADC-95B3-4164AAA810FD}">
      <dsp:nvSpPr>
        <dsp:cNvPr id="0" name=""/>
        <dsp:cNvSpPr/>
      </dsp:nvSpPr>
      <dsp:spPr>
        <a:xfrm>
          <a:off x="0" y="611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i="0" kern="1200" dirty="0">
              <a:latin typeface="Aptos" panose="020B0004020202020204" pitchFamily="34" charset="0"/>
            </a:rPr>
            <a:t>Добавление/редактирование товаров</a:t>
          </a:r>
          <a:r>
            <a:rPr lang="ru-RU" sz="2800" b="0" i="0" kern="1200" dirty="0">
              <a:latin typeface="Aptos" panose="020B0004020202020204" pitchFamily="34" charset="0"/>
            </a:rPr>
            <a:t> (название, описание, фото, цена)</a:t>
          </a:r>
          <a:endParaRPr lang="en-US" sz="2800" kern="1200" dirty="0">
            <a:latin typeface="Aptos" panose="020B0004020202020204" pitchFamily="34" charset="0"/>
          </a:endParaRPr>
        </a:p>
      </dsp:txBody>
      <dsp:txXfrm>
        <a:off x="0" y="611"/>
        <a:ext cx="7306056" cy="1001937"/>
      </dsp:txXfrm>
    </dsp:sp>
    <dsp:sp modelId="{28ED34D9-D61D-46F8-9155-08E539281DC1}">
      <dsp:nvSpPr>
        <dsp:cNvPr id="0" name=""/>
        <dsp:cNvSpPr/>
      </dsp:nvSpPr>
      <dsp:spPr>
        <a:xfrm>
          <a:off x="0" y="1002549"/>
          <a:ext cx="7306056" cy="0"/>
        </a:xfrm>
        <a:prstGeom prst="line">
          <a:avLst/>
        </a:prstGeom>
        <a:solidFill>
          <a:schemeClr val="accent2">
            <a:hueOff val="-2592252"/>
            <a:satOff val="-5102"/>
            <a:lumOff val="3186"/>
            <a:alphaOff val="0"/>
          </a:schemeClr>
        </a:solidFill>
        <a:ln w="19050" cap="flat" cmpd="sng" algn="ctr">
          <a:solidFill>
            <a:schemeClr val="accent2">
              <a:hueOff val="-2592252"/>
              <a:satOff val="-5102"/>
              <a:lumOff val="3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42B49-5051-4E61-AF11-B6E0DD3C7B93}">
      <dsp:nvSpPr>
        <dsp:cNvPr id="0" name=""/>
        <dsp:cNvSpPr/>
      </dsp:nvSpPr>
      <dsp:spPr>
        <a:xfrm>
          <a:off x="0" y="1002549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i="0" kern="1200" dirty="0">
              <a:latin typeface="Aptos" panose="020B0004020202020204" pitchFamily="34" charset="0"/>
            </a:rPr>
            <a:t>Управление заказами</a:t>
          </a:r>
          <a:r>
            <a:rPr lang="ru-RU" sz="2800" b="0" i="0" kern="1200" dirty="0">
              <a:latin typeface="Aptos" panose="020B0004020202020204" pitchFamily="34" charset="0"/>
            </a:rPr>
            <a:t> (подтверждение, отмена)</a:t>
          </a:r>
          <a:endParaRPr lang="en-US" sz="2800" kern="1200" dirty="0">
            <a:latin typeface="Aptos" panose="020B0004020202020204" pitchFamily="34" charset="0"/>
          </a:endParaRPr>
        </a:p>
      </dsp:txBody>
      <dsp:txXfrm>
        <a:off x="0" y="1002549"/>
        <a:ext cx="7306056" cy="1001937"/>
      </dsp:txXfrm>
    </dsp:sp>
    <dsp:sp modelId="{DBB14430-9B15-4572-A2B4-6E50D53F5BB2}">
      <dsp:nvSpPr>
        <dsp:cNvPr id="0" name=""/>
        <dsp:cNvSpPr/>
      </dsp:nvSpPr>
      <dsp:spPr>
        <a:xfrm>
          <a:off x="0" y="2004487"/>
          <a:ext cx="7306056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EC8B1-24D1-412E-8566-261110FE9F09}">
      <dsp:nvSpPr>
        <dsp:cNvPr id="0" name=""/>
        <dsp:cNvSpPr/>
      </dsp:nvSpPr>
      <dsp:spPr>
        <a:xfrm>
          <a:off x="0" y="2004487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ptos" panose="020B0004020202020204" pitchFamily="34" charset="0"/>
          </a:endParaRPr>
        </a:p>
      </dsp:txBody>
      <dsp:txXfrm>
        <a:off x="0" y="2004487"/>
        <a:ext cx="7306056" cy="1001937"/>
      </dsp:txXfrm>
    </dsp:sp>
    <dsp:sp modelId="{ADFB0059-A32A-49DC-85A3-171D7D695520}">
      <dsp:nvSpPr>
        <dsp:cNvPr id="0" name=""/>
        <dsp:cNvSpPr/>
      </dsp:nvSpPr>
      <dsp:spPr>
        <a:xfrm>
          <a:off x="0" y="2010548"/>
          <a:ext cx="7306056" cy="0"/>
        </a:xfrm>
        <a:prstGeom prst="line">
          <a:avLst/>
        </a:prstGeom>
        <a:solidFill>
          <a:schemeClr val="accent2">
            <a:hueOff val="-7776756"/>
            <a:satOff val="-15306"/>
            <a:lumOff val="9559"/>
            <a:alphaOff val="0"/>
          </a:schemeClr>
        </a:solidFill>
        <a:ln w="19050" cap="flat" cmpd="sng" algn="ctr">
          <a:solidFill>
            <a:schemeClr val="accent2">
              <a:hueOff val="-7776756"/>
              <a:satOff val="-15306"/>
              <a:lumOff val="9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70BF1-317F-4E54-AD62-7751EBC20488}">
      <dsp:nvSpPr>
        <dsp:cNvPr id="0" name=""/>
        <dsp:cNvSpPr/>
      </dsp:nvSpPr>
      <dsp:spPr>
        <a:xfrm>
          <a:off x="0" y="2034545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ptos" panose="020B0004020202020204" pitchFamily="34" charset="0"/>
          </a:endParaRPr>
        </a:p>
      </dsp:txBody>
      <dsp:txXfrm>
        <a:off x="0" y="2034545"/>
        <a:ext cx="7306056" cy="1001937"/>
      </dsp:txXfrm>
    </dsp:sp>
    <dsp:sp modelId="{E4477DDA-17EB-4035-8937-2FBC2D605019}">
      <dsp:nvSpPr>
        <dsp:cNvPr id="0" name=""/>
        <dsp:cNvSpPr/>
      </dsp:nvSpPr>
      <dsp:spPr>
        <a:xfrm>
          <a:off x="0" y="1989437"/>
          <a:ext cx="7306056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55AC3-DE6A-497E-9332-BD9716A95156}">
      <dsp:nvSpPr>
        <dsp:cNvPr id="0" name=""/>
        <dsp:cNvSpPr/>
      </dsp:nvSpPr>
      <dsp:spPr>
        <a:xfrm>
          <a:off x="0" y="4008362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0" y="4008362"/>
        <a:ext cx="7306056" cy="1001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B9997-6445-46D3-A763-439E78B9D3CC}">
      <dsp:nvSpPr>
        <dsp:cNvPr id="0" name=""/>
        <dsp:cNvSpPr/>
      </dsp:nvSpPr>
      <dsp:spPr>
        <a:xfrm>
          <a:off x="6700" y="626777"/>
          <a:ext cx="2094651" cy="2513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0" rIns="20690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 dirty="0"/>
            <a:t>Пользователь регистрируется (выбирает роль).</a:t>
          </a:r>
          <a:endParaRPr lang="en-US" sz="1600" kern="1200" dirty="0"/>
        </a:p>
      </dsp:txBody>
      <dsp:txXfrm>
        <a:off x="6700" y="1632210"/>
        <a:ext cx="2094651" cy="1508149"/>
      </dsp:txXfrm>
    </dsp:sp>
    <dsp:sp modelId="{BCAAE78A-443A-42F9-867A-EB7845AC55C6}">
      <dsp:nvSpPr>
        <dsp:cNvPr id="0" name=""/>
        <dsp:cNvSpPr/>
      </dsp:nvSpPr>
      <dsp:spPr>
        <a:xfrm>
          <a:off x="6700" y="626777"/>
          <a:ext cx="2094651" cy="100543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165100" rIns="20690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01</a:t>
          </a:r>
        </a:p>
      </dsp:txBody>
      <dsp:txXfrm>
        <a:off x="6700" y="626777"/>
        <a:ext cx="2094651" cy="1005432"/>
      </dsp:txXfrm>
    </dsp:sp>
    <dsp:sp modelId="{F0F588A7-AEF4-4D41-B043-D6B36D3D6559}">
      <dsp:nvSpPr>
        <dsp:cNvPr id="0" name=""/>
        <dsp:cNvSpPr/>
      </dsp:nvSpPr>
      <dsp:spPr>
        <a:xfrm>
          <a:off x="2268924" y="626777"/>
          <a:ext cx="2094651" cy="2513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0" rIns="20690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/>
            <a:t>Продавец добавляет товары.</a:t>
          </a:r>
          <a:endParaRPr lang="en-US" sz="1600" kern="1200"/>
        </a:p>
      </dsp:txBody>
      <dsp:txXfrm>
        <a:off x="2268924" y="1632210"/>
        <a:ext cx="2094651" cy="1508149"/>
      </dsp:txXfrm>
    </dsp:sp>
    <dsp:sp modelId="{5C3155D9-8B40-4FB0-9D0F-E47BF5663B71}">
      <dsp:nvSpPr>
        <dsp:cNvPr id="0" name=""/>
        <dsp:cNvSpPr/>
      </dsp:nvSpPr>
      <dsp:spPr>
        <a:xfrm>
          <a:off x="2268924" y="626777"/>
          <a:ext cx="2094651" cy="100543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165100" rIns="20690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02</a:t>
          </a:r>
        </a:p>
      </dsp:txBody>
      <dsp:txXfrm>
        <a:off x="2268924" y="626777"/>
        <a:ext cx="2094651" cy="1005432"/>
      </dsp:txXfrm>
    </dsp:sp>
    <dsp:sp modelId="{B4297311-8468-4268-94D4-3AABE99C6FB6}">
      <dsp:nvSpPr>
        <dsp:cNvPr id="0" name=""/>
        <dsp:cNvSpPr/>
      </dsp:nvSpPr>
      <dsp:spPr>
        <a:xfrm>
          <a:off x="4531149" y="626777"/>
          <a:ext cx="2094651" cy="2513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0" rIns="20690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/>
            <a:t>Покупатель выбирает товары → добавляет в корзину → оформляет заказ.</a:t>
          </a:r>
          <a:endParaRPr lang="en-US" sz="1600" kern="1200"/>
        </a:p>
      </dsp:txBody>
      <dsp:txXfrm>
        <a:off x="4531149" y="1632210"/>
        <a:ext cx="2094651" cy="1508149"/>
      </dsp:txXfrm>
    </dsp:sp>
    <dsp:sp modelId="{540C29D9-40F2-4EDD-A3D0-7FCEA60E6DA7}">
      <dsp:nvSpPr>
        <dsp:cNvPr id="0" name=""/>
        <dsp:cNvSpPr/>
      </dsp:nvSpPr>
      <dsp:spPr>
        <a:xfrm>
          <a:off x="4531149" y="626777"/>
          <a:ext cx="2094651" cy="100543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165100" rIns="20690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03</a:t>
          </a:r>
        </a:p>
      </dsp:txBody>
      <dsp:txXfrm>
        <a:off x="4531149" y="626777"/>
        <a:ext cx="2094651" cy="1005432"/>
      </dsp:txXfrm>
    </dsp:sp>
    <dsp:sp modelId="{8DFE6839-6AB7-4589-837E-96E09B5078C0}">
      <dsp:nvSpPr>
        <dsp:cNvPr id="0" name=""/>
        <dsp:cNvSpPr/>
      </dsp:nvSpPr>
      <dsp:spPr>
        <a:xfrm>
          <a:off x="6793373" y="626777"/>
          <a:ext cx="2094651" cy="2513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0" rIns="20690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/>
            <a:t>Продавец подтверждает заказ.</a:t>
          </a:r>
          <a:endParaRPr lang="en-US" sz="1600" kern="1200"/>
        </a:p>
      </dsp:txBody>
      <dsp:txXfrm>
        <a:off x="6793373" y="1632210"/>
        <a:ext cx="2094651" cy="1508149"/>
      </dsp:txXfrm>
    </dsp:sp>
    <dsp:sp modelId="{40B60098-EA05-44E0-A670-1266760A7681}">
      <dsp:nvSpPr>
        <dsp:cNvPr id="0" name=""/>
        <dsp:cNvSpPr/>
      </dsp:nvSpPr>
      <dsp:spPr>
        <a:xfrm>
          <a:off x="6793373" y="626777"/>
          <a:ext cx="2094651" cy="100543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165100" rIns="20690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04</a:t>
          </a:r>
        </a:p>
      </dsp:txBody>
      <dsp:txXfrm>
        <a:off x="6793373" y="626777"/>
        <a:ext cx="2094651" cy="1005432"/>
      </dsp:txXfrm>
    </dsp:sp>
    <dsp:sp modelId="{9DAD973D-4EDC-4D07-A710-F91CD8135527}">
      <dsp:nvSpPr>
        <dsp:cNvPr id="0" name=""/>
        <dsp:cNvSpPr/>
      </dsp:nvSpPr>
      <dsp:spPr>
        <a:xfrm>
          <a:off x="9055597" y="626777"/>
          <a:ext cx="2094651" cy="2513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0" rIns="20690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 dirty="0"/>
            <a:t>После доставки покупатель остаётся рад.</a:t>
          </a:r>
          <a:endParaRPr lang="en-US" sz="1600" kern="1200" dirty="0"/>
        </a:p>
      </dsp:txBody>
      <dsp:txXfrm>
        <a:off x="9055597" y="1632210"/>
        <a:ext cx="2094651" cy="1508149"/>
      </dsp:txXfrm>
    </dsp:sp>
    <dsp:sp modelId="{AFC9265F-0A79-4554-8E12-830FBB59BAAF}">
      <dsp:nvSpPr>
        <dsp:cNvPr id="0" name=""/>
        <dsp:cNvSpPr/>
      </dsp:nvSpPr>
      <dsp:spPr>
        <a:xfrm>
          <a:off x="9055597" y="626777"/>
          <a:ext cx="2094651" cy="100543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5" tIns="165100" rIns="206905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05</a:t>
          </a:r>
        </a:p>
      </dsp:txBody>
      <dsp:txXfrm>
        <a:off x="9055597" y="626777"/>
        <a:ext cx="2094651" cy="10054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58FC4-DDC6-4FF1-A864-071646BF0FDA}">
      <dsp:nvSpPr>
        <dsp:cNvPr id="0" name=""/>
        <dsp:cNvSpPr/>
      </dsp:nvSpPr>
      <dsp:spPr>
        <a:xfrm>
          <a:off x="3268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EF8BF-57AE-4C07-A4C0-5FBEA8118974}">
      <dsp:nvSpPr>
        <dsp:cNvPr id="0" name=""/>
        <dsp:cNvSpPr/>
      </dsp:nvSpPr>
      <dsp:spPr>
        <a:xfrm>
          <a:off x="262580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Добавить функции отзывов и оценок по </a:t>
          </a:r>
          <a:r>
            <a:rPr lang="ru-RU" sz="1800" kern="1200" dirty="0" err="1"/>
            <a:t>пятибальной</a:t>
          </a:r>
          <a:r>
            <a:rPr lang="ru-RU" sz="1800" kern="1200" dirty="0"/>
            <a:t> шкале.</a:t>
          </a:r>
          <a:endParaRPr lang="en-US" sz="1800" kern="1200" dirty="0"/>
        </a:p>
      </dsp:txBody>
      <dsp:txXfrm>
        <a:off x="305985" y="1309163"/>
        <a:ext cx="2246997" cy="1395157"/>
      </dsp:txXfrm>
    </dsp:sp>
    <dsp:sp modelId="{BA39413F-1B70-461D-83E3-C9CD2C0906CF}">
      <dsp:nvSpPr>
        <dsp:cNvPr id="0" name=""/>
        <dsp:cNvSpPr/>
      </dsp:nvSpPr>
      <dsp:spPr>
        <a:xfrm>
          <a:off x="2855699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F661D-6A81-494D-913D-A84DB0866374}">
      <dsp:nvSpPr>
        <dsp:cNvPr id="0" name=""/>
        <dsp:cNvSpPr/>
      </dsp:nvSpPr>
      <dsp:spPr>
        <a:xfrm>
          <a:off x="3115011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Добавить более гибкие фильтры.</a:t>
          </a:r>
          <a:endParaRPr lang="en-US" sz="1800" kern="1200" dirty="0"/>
        </a:p>
      </dsp:txBody>
      <dsp:txXfrm>
        <a:off x="3158416" y="1309163"/>
        <a:ext cx="2246997" cy="1395157"/>
      </dsp:txXfrm>
    </dsp:sp>
    <dsp:sp modelId="{489A0F7E-D7CF-452C-93B9-55BC01CEF21C}">
      <dsp:nvSpPr>
        <dsp:cNvPr id="0" name=""/>
        <dsp:cNvSpPr/>
      </dsp:nvSpPr>
      <dsp:spPr>
        <a:xfrm>
          <a:off x="5708130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6F53F-76C7-45DA-90DB-39E14777AA3D}">
      <dsp:nvSpPr>
        <dsp:cNvPr id="0" name=""/>
        <dsp:cNvSpPr/>
      </dsp:nvSpPr>
      <dsp:spPr>
        <a:xfrm>
          <a:off x="5967442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Сделать более качественное оформление для выделение из массы конкурентов.</a:t>
          </a:r>
          <a:endParaRPr lang="en-US" sz="1800" kern="1200"/>
        </a:p>
      </dsp:txBody>
      <dsp:txXfrm>
        <a:off x="6010847" y="1309163"/>
        <a:ext cx="2246997" cy="1395157"/>
      </dsp:txXfrm>
    </dsp:sp>
    <dsp:sp modelId="{2F6934D8-74CF-41AA-8766-1ED6F96D1837}">
      <dsp:nvSpPr>
        <dsp:cNvPr id="0" name=""/>
        <dsp:cNvSpPr/>
      </dsp:nvSpPr>
      <dsp:spPr>
        <a:xfrm>
          <a:off x="8560562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F6865-6908-4735-BFB1-D025C47B9F54}">
      <dsp:nvSpPr>
        <dsp:cNvPr id="0" name=""/>
        <dsp:cNvSpPr/>
      </dsp:nvSpPr>
      <dsp:spPr>
        <a:xfrm>
          <a:off x="8819874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Добавить больше способов регистрации аккаунта.</a:t>
          </a:r>
          <a:endParaRPr lang="en-US" sz="1800" kern="1200"/>
        </a:p>
      </dsp:txBody>
      <dsp:txXfrm>
        <a:off x="8863279" y="1309163"/>
        <a:ext cx="2246997" cy="1395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E1114-16F4-462A-B0AB-7BDAAC622A16}">
      <dsp:nvSpPr>
        <dsp:cNvPr id="0" name=""/>
        <dsp:cNvSpPr/>
      </dsp:nvSpPr>
      <dsp:spPr>
        <a:xfrm>
          <a:off x="0" y="445936"/>
          <a:ext cx="1115568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b="0" i="0" kern="1200"/>
            <a:t>Готовый сайт маркетплейса электроники</a:t>
          </a:r>
          <a:endParaRPr lang="en-US" sz="3700" kern="1200"/>
        </a:p>
      </dsp:txBody>
      <dsp:txXfrm>
        <a:off x="43321" y="489257"/>
        <a:ext cx="11069038" cy="800803"/>
      </dsp:txXfrm>
    </dsp:sp>
    <dsp:sp modelId="{21D2740B-201D-4BA7-B00C-49BFCB9F1CDE}">
      <dsp:nvSpPr>
        <dsp:cNvPr id="0" name=""/>
        <dsp:cNvSpPr/>
      </dsp:nvSpPr>
      <dsp:spPr>
        <a:xfrm>
          <a:off x="0" y="1439941"/>
          <a:ext cx="1115568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b="0" i="0" kern="1200"/>
            <a:t>Гибкая система ролей (покупатель/продавец/админ)</a:t>
          </a:r>
          <a:endParaRPr lang="en-US" sz="3700" kern="1200"/>
        </a:p>
      </dsp:txBody>
      <dsp:txXfrm>
        <a:off x="43321" y="1483262"/>
        <a:ext cx="11069038" cy="800803"/>
      </dsp:txXfrm>
    </dsp:sp>
    <dsp:sp modelId="{C2D5B032-6783-4FC9-A765-46E212896C69}">
      <dsp:nvSpPr>
        <dsp:cNvPr id="0" name=""/>
        <dsp:cNvSpPr/>
      </dsp:nvSpPr>
      <dsp:spPr>
        <a:xfrm>
          <a:off x="0" y="2433946"/>
          <a:ext cx="1115568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b="0" i="0" kern="1200"/>
            <a:t>Возможность дальнейшего развития сайта</a:t>
          </a:r>
          <a:endParaRPr lang="en-US" sz="3700" kern="1200"/>
        </a:p>
      </dsp:txBody>
      <dsp:txXfrm>
        <a:off x="43321" y="2477267"/>
        <a:ext cx="11069038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0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6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2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1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4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7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Неоново-лазерное освещение выровнено по форме треугольника">
            <a:extLst>
              <a:ext uri="{FF2B5EF4-FFF2-40B4-BE49-F238E27FC236}">
                <a16:creationId xmlns:a16="http://schemas.microsoft.com/office/drawing/2014/main" id="{2AFEC5C6-FBD2-8757-175C-38819A0AAF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915" b="1084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A1816-2945-2FF9-B37D-0629F486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552886" cy="2450592"/>
          </a:xfrm>
        </p:spPr>
        <p:txBody>
          <a:bodyPr anchor="t">
            <a:normAutofit/>
          </a:bodyPr>
          <a:lstStyle/>
          <a:p>
            <a:r>
              <a:rPr lang="ru-RU" sz="6000" dirty="0">
                <a:solidFill>
                  <a:srgbClr val="FFFFFF"/>
                </a:solidFill>
              </a:rPr>
              <a:t>Онлайн-магазин электроники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CFC1E2-F5CE-EE52-264E-7F2F6B41D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Проект по Яндекс Лицею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71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BA80B-E12C-E167-C8A9-24C957F1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b="1" i="0" dirty="0">
                <a:effectLst/>
                <a:latin typeface="Aptos" panose="020B0004020202020204" pitchFamily="34" charset="0"/>
              </a:rPr>
              <a:t>Цель проекта:</a:t>
            </a:r>
            <a:r>
              <a:rPr lang="ru-RU" sz="2800" b="0" i="0" dirty="0">
                <a:effectLst/>
                <a:latin typeface="Aptos" panose="020B0004020202020204" pitchFamily="34" charset="0"/>
              </a:rPr>
              <a:t> Создать удобную платформу для покупки и продажи электроники.</a:t>
            </a:r>
            <a:endParaRPr lang="ru-RU" sz="2800" dirty="0">
              <a:latin typeface="Aptos" panose="020B0004020202020204" pitchFamily="34" charset="0"/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4" name="Graphic 6" descr="Киоск">
            <a:extLst>
              <a:ext uri="{FF2B5EF4-FFF2-40B4-BE49-F238E27FC236}">
                <a16:creationId xmlns:a16="http://schemas.microsoft.com/office/drawing/2014/main" id="{2DDBBBD5-9627-9968-CB00-EC7D4649D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2429691"/>
            <a:ext cx="3916313" cy="3916313"/>
          </a:xfrm>
          <a:prstGeom prst="rect">
            <a:avLst/>
          </a:prstGeom>
        </p:spPr>
      </p:pic>
      <p:sp>
        <p:nvSpPr>
          <p:cNvPr id="25" name="Объект 2">
            <a:extLst>
              <a:ext uri="{FF2B5EF4-FFF2-40B4-BE49-F238E27FC236}">
                <a16:creationId xmlns:a16="http://schemas.microsoft.com/office/drawing/2014/main" id="{05C70A42-6580-BE2D-3117-A50C0782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136"/>
            <a:ext cx="4160520" cy="5257800"/>
          </a:xfrm>
        </p:spPr>
        <p:txBody>
          <a:bodyPr>
            <a:normAutofit/>
          </a:bodyPr>
          <a:lstStyle/>
          <a:p>
            <a:pPr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Aptos" panose="020B0004020202020204" pitchFamily="34" charset="0"/>
              </a:rPr>
              <a:t>Регистрация и авторизация (покупатель/продавец)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Aptos" panose="020B0004020202020204" pitchFamily="34" charset="0"/>
              </a:rPr>
              <a:t>Размещение товаров (для продавцов)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Aptos" panose="020B0004020202020204" pitchFamily="34" charset="0"/>
              </a:rPr>
              <a:t>Просмотр и поиск товаров (для покупателей)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Aptos" panose="020B0004020202020204" pitchFamily="34" charset="0"/>
              </a:rPr>
              <a:t>Корзина и оформление заказа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Aptos" panose="020B0004020202020204" pitchFamily="34" charset="0"/>
              </a:rPr>
              <a:t>Личный кабинет с историей покупок/продаж</a:t>
            </a:r>
          </a:p>
        </p:txBody>
      </p:sp>
    </p:spTree>
    <p:extLst>
      <p:ext uri="{BB962C8B-B14F-4D97-AF65-F5344CB8AC3E}">
        <p14:creationId xmlns:p14="http://schemas.microsoft.com/office/powerpoint/2010/main" val="1360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CBE61-8B4F-A7C6-A019-82C3ED52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71088" cy="4069080"/>
          </a:xfrm>
        </p:spPr>
        <p:txBody>
          <a:bodyPr>
            <a:normAutofit/>
          </a:bodyPr>
          <a:lstStyle/>
          <a:p>
            <a:r>
              <a:rPr lang="ru-RU" sz="4000" b="1" i="0" dirty="0">
                <a:effectLst/>
                <a:latin typeface="Aptos" panose="020B0004020202020204" pitchFamily="34" charset="0"/>
              </a:rPr>
              <a:t>Функционал для покупателей</a:t>
            </a:r>
            <a:br>
              <a:rPr lang="ru-RU" sz="4000" b="0" i="0" dirty="0">
                <a:effectLst/>
                <a:latin typeface="DeepSeek-CJK-patch"/>
              </a:rPr>
            </a:br>
            <a:endParaRPr lang="ru-RU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Объект 2">
            <a:extLst>
              <a:ext uri="{FF2B5EF4-FFF2-40B4-BE49-F238E27FC236}">
                <a16:creationId xmlns:a16="http://schemas.microsoft.com/office/drawing/2014/main" id="{B7066C0F-F3C2-FFC6-7E1C-7D3B7677E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306738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280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90EA9-7FDC-4896-9E54-3B1B2C52C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73E3D-C5E3-2CE2-09F7-83F2232A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3489477" cy="4069080"/>
          </a:xfrm>
        </p:spPr>
        <p:txBody>
          <a:bodyPr>
            <a:normAutofit/>
          </a:bodyPr>
          <a:lstStyle/>
          <a:p>
            <a:r>
              <a:rPr lang="ru-RU" sz="4000" b="1" i="0" dirty="0">
                <a:effectLst/>
                <a:latin typeface="Aptos" panose="020B0004020202020204" pitchFamily="34" charset="0"/>
              </a:rPr>
              <a:t>Функционал для продавцов</a:t>
            </a:r>
            <a:br>
              <a:rPr lang="ru-RU" sz="4000" b="0" i="0" dirty="0">
                <a:effectLst/>
                <a:latin typeface="DeepSeek-CJK-patch"/>
              </a:rPr>
            </a:br>
            <a:endParaRPr lang="ru-RU" sz="4000" dirty="0"/>
          </a:p>
        </p:txBody>
      </p:sp>
      <p:graphicFrame>
        <p:nvGraphicFramePr>
          <p:cNvPr id="19" name="Объект 2">
            <a:extLst>
              <a:ext uri="{FF2B5EF4-FFF2-40B4-BE49-F238E27FC236}">
                <a16:creationId xmlns:a16="http://schemas.microsoft.com/office/drawing/2014/main" id="{8ED3A5D1-6F52-29F8-B6A7-11A1BC365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920214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050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990D3-9BE6-040E-F0EA-800888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ru-RU" b="1" i="0" dirty="0">
                <a:effectLst/>
                <a:latin typeface="Aptos" panose="020B0004020202020204" pitchFamily="34" charset="0"/>
              </a:rPr>
              <a:t>Архитектура проекта</a:t>
            </a:r>
            <a:br>
              <a:rPr lang="ru-RU" b="0" i="0" dirty="0"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2321C0F7-62DD-15C6-09E8-810835685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014929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08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89036-EB5A-3CF0-1559-ABCE576A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33" y="1680207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200" dirty="0">
                <a:latin typeface="Aptos" panose="020B0004020202020204" pitchFamily="34" charset="0"/>
              </a:rPr>
              <a:t>Перспективы развития</a:t>
            </a:r>
            <a:br>
              <a:rPr lang="ru-RU" sz="3100" b="0" dirty="0"/>
            </a:br>
            <a:br>
              <a:rPr lang="ru-RU" sz="3100" b="0" i="0" dirty="0">
                <a:effectLst/>
                <a:latin typeface="DeepSeek-CJK-patch"/>
              </a:rPr>
            </a:br>
            <a:endParaRPr lang="ru-RU" sz="3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45502F6E-5501-1DAB-4109-48E1BD7D3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079104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150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FF51E-2045-865A-DB02-70BB1166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17" y="1277172"/>
            <a:ext cx="11155680" cy="1463040"/>
          </a:xfrm>
        </p:spPr>
        <p:txBody>
          <a:bodyPr/>
          <a:lstStyle/>
          <a:p>
            <a:r>
              <a:rPr lang="ru-RU" b="1" i="0" dirty="0">
                <a:effectLst/>
                <a:latin typeface="Aptos" panose="020B0004020202020204" pitchFamily="34" charset="0"/>
              </a:rPr>
              <a:t>Заключение</a:t>
            </a:r>
            <a:br>
              <a:rPr lang="ru-RU" b="0" i="0" dirty="0">
                <a:solidFill>
                  <a:srgbClr val="C0BAB2"/>
                </a:solidFill>
                <a:effectLst/>
                <a:latin typeface="DeepSeek-CJK-patch"/>
              </a:rPr>
            </a:br>
            <a:endParaRPr lang="ru-RU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2223068-5D66-8EC6-58B7-F20E3654E2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2802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197</Words>
  <Application>Microsoft Office PowerPoint</Application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Aptos</vt:lpstr>
      <vt:lpstr>Arial</vt:lpstr>
      <vt:lpstr>Bierstadt</vt:lpstr>
      <vt:lpstr>DeepSeek-CJK-patch</vt:lpstr>
      <vt:lpstr>GestaltVTI</vt:lpstr>
      <vt:lpstr>Онлайн-магазин электроники</vt:lpstr>
      <vt:lpstr>Цель проекта: Создать удобную платформу для покупки и продажи электроники.</vt:lpstr>
      <vt:lpstr>Функционал для покупателей </vt:lpstr>
      <vt:lpstr>Функционал для продавцов </vt:lpstr>
      <vt:lpstr>Архитектура проекта </vt:lpstr>
      <vt:lpstr>Перспективы развития  </vt:lpstr>
      <vt:lpstr>Заключение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Тимофей Звонилин микрофон</dc:creator>
  <cp:lastModifiedBy>Тимофей Звонилин микрофон</cp:lastModifiedBy>
  <cp:revision>2</cp:revision>
  <dcterms:created xsi:type="dcterms:W3CDTF">2025-05-14T16:50:32Z</dcterms:created>
  <dcterms:modified xsi:type="dcterms:W3CDTF">2025-05-15T13:11:41Z</dcterms:modified>
</cp:coreProperties>
</file>