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7" r:id="rId2"/>
    <p:sldId id="259" r:id="rId3"/>
    <p:sldId id="260" r:id="rId4"/>
  </p:sldIdLst>
  <p:sldSz cx="12192000" cy="6858000"/>
  <p:notesSz cx="6858000" cy="9144000"/>
  <p:defaultTextStyle>
    <a:defPPr>
      <a:defRPr lang="es-CL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6014" autoAdjust="0"/>
    <p:restoredTop sz="94660"/>
  </p:normalViewPr>
  <p:slideViewPr>
    <p:cSldViewPr snapToGrid="0" showGuides="1">
      <p:cViewPr varScale="1">
        <p:scale>
          <a:sx n="87" d="100"/>
          <a:sy n="87" d="100"/>
        </p:scale>
        <p:origin x="223" y="45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viewProps" Target="viewProps.xml"/><Relationship Id="rId5" Type="http://schemas.openxmlformats.org/officeDocument/2006/relationships/presProps" Target="presProps.xml"/><Relationship Id="rId4" Type="http://schemas.openxmlformats.org/officeDocument/2006/relationships/slide" Target="slides/slide3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Diapositiva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CE7F9A9-EA77-4A0A-8666-8D10166F5CC4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DC96151E-3BEB-4DB0-93F5-CD92BCBC7004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s-ES"/>
              <a:t>Haga clic para modificar el estilo de subtítulo del patrón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D0226BC-BCAD-4FAA-8F24-3E54E793C3F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D5DFD445-8805-4BE0-9E02-3024866B9BD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748DA9ED-E418-40F6-8CAF-BB8E10EDFC2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83707376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y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CD1D67A-2571-4658-8729-0259D23FD8B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4AD02097-479A-460C-8BD0-3C65D057C16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696B0C65-0D09-4DC2-BEF1-6AF9E0BA53E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A149FB7-4F5B-46E0-9201-4417168180A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14845B14-EC4E-4896-A418-3C6F5430E54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33901033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vertical y text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AE392D70-2FFB-4738-96DD-D964A76D7F7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vertical 2">
            <a:extLst>
              <a:ext uri="{FF2B5EF4-FFF2-40B4-BE49-F238E27FC236}">
                <a16:creationId xmlns:a16="http://schemas.microsoft.com/office/drawing/2014/main" id="{7A7AB6EB-5792-4186-9C37-E23EBB7BC82D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91857D1C-FF04-48E7-AFF1-A342334F8C1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989FD14B-8779-4AF0-822B-332F6E8FB53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2C3873BD-B456-4FBF-A720-B3E4321F8F0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38423842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y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35059E5-234F-4261-A29D-8ECE662FD7C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62D09CE8-6872-48AF-80A8-B301AF03E20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F6458FA-E81D-4DB1-B20F-C29535D7689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1D0D02F0-3E90-45DD-A559-76137011910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D850997A-EA2E-4C72-99E9-3DB5742EB8E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43369410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Encabezado de sec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719457B-7C29-4286-9124-4A397432AAB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DB25F844-DF94-475D-A74A-71BBFD4548E7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44036D7F-4EAC-40D7-AB33-E1AB25C669E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FBC79891-0F64-4084-9A97-2048A744A84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0149668C-AF3F-4675-9A2B-57FA61286DD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246134930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os objeto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196AD27-3394-48DF-A95C-6C7F76B1A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2E81627F-2BB9-45CB-9590-CDEFC196E36C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347F767E-89E8-45EE-88C7-7B0A6F6B6E1A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6676F880-78DE-48D5-BC22-1F3C05BBB3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ECED8AC5-2C37-44E2-BA71-37234DFB037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40331A27-1303-45D9-88A8-73464B724D2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831698610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ció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9DA31D2A-BC04-4105-A43A-6B49C54850A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69F0228B-2021-4BE3-8A4C-2D9C2CFC494F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4" name="Marcador de contenido 3">
            <a:extLst>
              <a:ext uri="{FF2B5EF4-FFF2-40B4-BE49-F238E27FC236}">
                <a16:creationId xmlns:a16="http://schemas.microsoft.com/office/drawing/2014/main" id="{EA302304-27B8-4FE9-9070-26FE217C351B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5" name="Marcador de texto 4">
            <a:extLst>
              <a:ext uri="{FF2B5EF4-FFF2-40B4-BE49-F238E27FC236}">
                <a16:creationId xmlns:a16="http://schemas.microsoft.com/office/drawing/2014/main" id="{4256D50D-6551-415C-ADE2-70F5ADDB47E5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6" name="Marcador de contenido 5">
            <a:extLst>
              <a:ext uri="{FF2B5EF4-FFF2-40B4-BE49-F238E27FC236}">
                <a16:creationId xmlns:a16="http://schemas.microsoft.com/office/drawing/2014/main" id="{16B8A7DB-E400-474A-A1AC-3F5987CAF530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7" name="Marcador de fecha 6">
            <a:extLst>
              <a:ext uri="{FF2B5EF4-FFF2-40B4-BE49-F238E27FC236}">
                <a16:creationId xmlns:a16="http://schemas.microsoft.com/office/drawing/2014/main" id="{69D675DB-315E-4E79-9772-3DE8240FB84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8" name="Marcador de pie de página 7">
            <a:extLst>
              <a:ext uri="{FF2B5EF4-FFF2-40B4-BE49-F238E27FC236}">
                <a16:creationId xmlns:a16="http://schemas.microsoft.com/office/drawing/2014/main" id="{FCB34D31-553B-4405-93D3-102FB85DC9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9" name="Marcador de número de diapositiva 8">
            <a:extLst>
              <a:ext uri="{FF2B5EF4-FFF2-40B4-BE49-F238E27FC236}">
                <a16:creationId xmlns:a16="http://schemas.microsoft.com/office/drawing/2014/main" id="{29CB3400-5A72-4F0C-8AB6-08E9BC207A8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78910450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lo el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EAAF780-85C3-41D0-818D-CBD770BF9C26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fecha 2">
            <a:extLst>
              <a:ext uri="{FF2B5EF4-FFF2-40B4-BE49-F238E27FC236}">
                <a16:creationId xmlns:a16="http://schemas.microsoft.com/office/drawing/2014/main" id="{A3940F10-27C0-4BC1-8335-5C8BE7437E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4" name="Marcador de pie de página 3">
            <a:extLst>
              <a:ext uri="{FF2B5EF4-FFF2-40B4-BE49-F238E27FC236}">
                <a16:creationId xmlns:a16="http://schemas.microsoft.com/office/drawing/2014/main" id="{822F32B8-22F7-46E1-AA29-E83D3496B13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5" name="Marcador de número de diapositiva 4">
            <a:extLst>
              <a:ext uri="{FF2B5EF4-FFF2-40B4-BE49-F238E27FC236}">
                <a16:creationId xmlns:a16="http://schemas.microsoft.com/office/drawing/2014/main" id="{85E1D31D-94C6-4560-A388-A3D8316E7E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2354172175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n bl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fecha 1">
            <a:extLst>
              <a:ext uri="{FF2B5EF4-FFF2-40B4-BE49-F238E27FC236}">
                <a16:creationId xmlns:a16="http://schemas.microsoft.com/office/drawing/2014/main" id="{059D636B-93F2-46AD-BABD-D416F1918B05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3" name="Marcador de pie de página 2">
            <a:extLst>
              <a:ext uri="{FF2B5EF4-FFF2-40B4-BE49-F238E27FC236}">
                <a16:creationId xmlns:a16="http://schemas.microsoft.com/office/drawing/2014/main" id="{1E509C81-E72D-46EF-94DB-C254DA2D4AE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4" name="Marcador de número de diapositiva 3">
            <a:extLst>
              <a:ext uri="{FF2B5EF4-FFF2-40B4-BE49-F238E27FC236}">
                <a16:creationId xmlns:a16="http://schemas.microsoft.com/office/drawing/2014/main" id="{676FBAB2-0178-4D5D-91F4-BB92A8DBBEE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8096416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ido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54717EA7-D37B-471F-B6BB-7A8B172276E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07FA148D-8862-467B-891C-1AC999852CF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523C09AD-DB86-4632-A6E2-607E3EC6083B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14C34342-C951-464A-B920-1BC65D289E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7F504F79-1FA8-4E04-B356-631FF853087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8F84A554-5300-48EA-9845-EFCC0F57087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27604747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n con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9BD39DF-9DAB-4C04-BAD4-21CBEC6BDAF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posición de imagen 2">
            <a:extLst>
              <a:ext uri="{FF2B5EF4-FFF2-40B4-BE49-F238E27FC236}">
                <a16:creationId xmlns:a16="http://schemas.microsoft.com/office/drawing/2014/main" id="{04F2F153-CB5A-4F03-8B8C-3991F73715AA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s-CL"/>
          </a:p>
        </p:txBody>
      </p:sp>
      <p:sp>
        <p:nvSpPr>
          <p:cNvPr id="4" name="Marcador de texto 3">
            <a:extLst>
              <a:ext uri="{FF2B5EF4-FFF2-40B4-BE49-F238E27FC236}">
                <a16:creationId xmlns:a16="http://schemas.microsoft.com/office/drawing/2014/main" id="{428163E9-4764-46BE-B566-C6DA429E807F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s-ES"/>
              <a:t>Haga clic para modificar los estilos de texto del patrón</a:t>
            </a:r>
          </a:p>
        </p:txBody>
      </p:sp>
      <p:sp>
        <p:nvSpPr>
          <p:cNvPr id="5" name="Marcador de fecha 4">
            <a:extLst>
              <a:ext uri="{FF2B5EF4-FFF2-40B4-BE49-F238E27FC236}">
                <a16:creationId xmlns:a16="http://schemas.microsoft.com/office/drawing/2014/main" id="{8D12DFE6-AB7C-4A39-BBB2-39A2D4BF2B3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6" name="Marcador de pie de página 5">
            <a:extLst>
              <a:ext uri="{FF2B5EF4-FFF2-40B4-BE49-F238E27FC236}">
                <a16:creationId xmlns:a16="http://schemas.microsoft.com/office/drawing/2014/main" id="{C8001A1F-8E54-48E1-9432-549AF1C7045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7" name="Marcador de número de diapositiva 6">
            <a:extLst>
              <a:ext uri="{FF2B5EF4-FFF2-40B4-BE49-F238E27FC236}">
                <a16:creationId xmlns:a16="http://schemas.microsoft.com/office/drawing/2014/main" id="{14E05619-0E29-4737-9DE2-EB4DE70299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183348229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Marcador de título 1">
            <a:extLst>
              <a:ext uri="{FF2B5EF4-FFF2-40B4-BE49-F238E27FC236}">
                <a16:creationId xmlns:a16="http://schemas.microsoft.com/office/drawing/2014/main" id="{31439C66-16A9-469D-987D-613E785AFBFB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s-ES"/>
              <a:t>Haga clic para modificar el estilo de título del patrón</a:t>
            </a:r>
            <a:endParaRPr lang="es-CL"/>
          </a:p>
        </p:txBody>
      </p:sp>
      <p:sp>
        <p:nvSpPr>
          <p:cNvPr id="3" name="Marcador de texto 2">
            <a:extLst>
              <a:ext uri="{FF2B5EF4-FFF2-40B4-BE49-F238E27FC236}">
                <a16:creationId xmlns:a16="http://schemas.microsoft.com/office/drawing/2014/main" id="{97AEB958-B3EE-432A-802A-F5534474A28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s-ES"/>
              <a:t>Haga clic para modificar los estilos de texto del patrón</a:t>
            </a:r>
          </a:p>
          <a:p>
            <a:pPr lvl="1"/>
            <a:r>
              <a:rPr lang="es-ES"/>
              <a:t>Segundo nivel</a:t>
            </a:r>
          </a:p>
          <a:p>
            <a:pPr lvl="2"/>
            <a:r>
              <a:rPr lang="es-ES"/>
              <a:t>Tercer nivel</a:t>
            </a:r>
          </a:p>
          <a:p>
            <a:pPr lvl="3"/>
            <a:r>
              <a:rPr lang="es-ES"/>
              <a:t>Cuarto nivel</a:t>
            </a:r>
          </a:p>
          <a:p>
            <a:pPr lvl="4"/>
            <a:r>
              <a:rPr lang="es-ES"/>
              <a:t>Quinto nivel</a:t>
            </a:r>
            <a:endParaRPr lang="es-CL"/>
          </a:p>
        </p:txBody>
      </p:sp>
      <p:sp>
        <p:nvSpPr>
          <p:cNvPr id="4" name="Marcador de fecha 3">
            <a:extLst>
              <a:ext uri="{FF2B5EF4-FFF2-40B4-BE49-F238E27FC236}">
                <a16:creationId xmlns:a16="http://schemas.microsoft.com/office/drawing/2014/main" id="{2157E6BC-1B54-4BFC-9368-D13D54971568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C5E02B4-A556-4545-AE17-392DAF67F879}" type="datetimeFigureOut">
              <a:rPr lang="es-CL" smtClean="0"/>
              <a:t>12-03-2022</a:t>
            </a:fld>
            <a:endParaRPr lang="es-CL"/>
          </a:p>
        </p:txBody>
      </p:sp>
      <p:sp>
        <p:nvSpPr>
          <p:cNvPr id="5" name="Marcador de pie de página 4">
            <a:extLst>
              <a:ext uri="{FF2B5EF4-FFF2-40B4-BE49-F238E27FC236}">
                <a16:creationId xmlns:a16="http://schemas.microsoft.com/office/drawing/2014/main" id="{78338266-0E00-4C93-8E78-2C8479435E28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s-CL"/>
          </a:p>
        </p:txBody>
      </p:sp>
      <p:sp>
        <p:nvSpPr>
          <p:cNvPr id="6" name="Marcador de número de diapositiva 5">
            <a:extLst>
              <a:ext uri="{FF2B5EF4-FFF2-40B4-BE49-F238E27FC236}">
                <a16:creationId xmlns:a16="http://schemas.microsoft.com/office/drawing/2014/main" id="{5F4F8DA7-7173-4925-B04A-B81A6ED4A6F3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5A08AC2B-A761-4A27-B4B0-16D2C21F21E8}" type="slidenum">
              <a:rPr lang="es-CL" smtClean="0"/>
              <a:t>‹Nº›</a:t>
            </a:fld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320075245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s-CL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>
        <mc:Choice xmlns:a14="http://schemas.microsoft.com/office/drawing/2010/main" Requires="a14"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7551B5FA-BF44-4B10-B51A-A2B773518794}"/>
                  </a:ext>
                </a:extLst>
              </p:cNvPr>
              <p:cNvSpPr/>
              <p:nvPr/>
            </p:nvSpPr>
            <p:spPr>
              <a:xfrm>
                <a:off x="488423" y="1114816"/>
                <a:ext cx="4910295" cy="3286494"/>
              </a:xfrm>
              <a:prstGeom prst="roundRect">
                <a:avLst/>
              </a:prstGeom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t"/>
              <a:lstStyle/>
              <a:p>
                <a:pPr algn="ctr"/>
                <a:r>
                  <a:rPr lang="es-ES" b="1" dirty="0"/>
                  <a:t>Ejemplos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𝒙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</m:oMath>
                </a14:m>
                <a:r>
                  <a:rPr lang="es-ES" b="1" dirty="0"/>
                  <a:t>)                                  Etiquetas (</a:t>
                </a:r>
                <a14:m>
                  <m:oMath xmlns:m="http://schemas.openxmlformats.org/officeDocument/2006/math">
                    <m:sSub>
                      <m:sSubPr>
                        <m:ctrlPr>
                          <a:rPr lang="es-ES" b="1" i="1" smtClean="0">
                            <a:latin typeface="Cambria Math" panose="02040503050406030204" pitchFamily="18" charset="0"/>
                          </a:rPr>
                        </m:ctrlPr>
                      </m:sSubPr>
                      <m:e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𝒚</m:t>
                        </m:r>
                      </m:e>
                      <m:sub>
                        <m:r>
                          <a:rPr lang="es-ES" b="1" i="1" smtClean="0">
                            <a:latin typeface="Cambria Math" panose="02040503050406030204" pitchFamily="18" charset="0"/>
                          </a:rPr>
                          <m:t>𝒊</m:t>
                        </m:r>
                      </m:sub>
                    </m:sSub>
                    <m:r>
                      <a:rPr lang="es-ES" b="1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endParaRPr lang="es-CL" b="1" dirty="0"/>
              </a:p>
              <a:p>
                <a:pPr algn="ctr"/>
                <a:endParaRPr lang="es-CL" b="1" dirty="0"/>
              </a:p>
            </p:txBody>
          </p:sp>
        </mc:Choice>
        <mc:Fallback>
          <p:sp>
            <p:nvSpPr>
              <p:cNvPr id="14" name="Rectángulo: esquinas redondeadas 13">
                <a:extLst>
                  <a:ext uri="{FF2B5EF4-FFF2-40B4-BE49-F238E27FC236}">
                    <a16:creationId xmlns:a16="http://schemas.microsoft.com/office/drawing/2014/main" id="{7551B5FA-BF44-4B10-B51A-A2B773518794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488423" y="1114816"/>
                <a:ext cx="4910295" cy="3286494"/>
              </a:xfrm>
              <a:prstGeom prst="roundRect">
                <a:avLst/>
              </a:prstGeom>
              <a:blipFill>
                <a:blip r:embed="rId2"/>
                <a:stretch>
                  <a:fillRect/>
                </a:stretch>
              </a:blipFill>
            </p:spPr>
            <p:txBody>
              <a:bodyPr/>
              <a:lstStyle/>
              <a:p>
                <a:r>
                  <a:rPr lang="es-CL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CuadroTexto 3">
            <a:extLst>
              <a:ext uri="{FF2B5EF4-FFF2-40B4-BE49-F238E27FC236}">
                <a16:creationId xmlns:a16="http://schemas.microsoft.com/office/drawing/2014/main" id="{DE72B3F3-4FFA-442B-AED3-868958064C6D}"/>
              </a:ext>
            </a:extLst>
          </p:cNvPr>
          <p:cNvSpPr txBox="1"/>
          <p:nvPr/>
        </p:nvSpPr>
        <p:spPr>
          <a:xfrm>
            <a:off x="519829" y="1619183"/>
            <a:ext cx="3350597" cy="49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🐈🐆🙀🐱🐈‍⬛</a:t>
            </a:r>
            <a:endParaRPr lang="es-CL" sz="3600" dirty="0"/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AF45AA7B-60B2-4B4F-9ABC-9E4FD93D4E3D}"/>
              </a:ext>
            </a:extLst>
          </p:cNvPr>
          <p:cNvSpPr txBox="1"/>
          <p:nvPr/>
        </p:nvSpPr>
        <p:spPr>
          <a:xfrm>
            <a:off x="519829" y="2210013"/>
            <a:ext cx="3350597" cy="49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🐶🐕🐕‍🦺🐩🐺</a:t>
            </a:r>
            <a:endParaRPr lang="es-CL" sz="36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E83F6051-EB20-424D-A69D-B906BA7DCBB7}"/>
              </a:ext>
            </a:extLst>
          </p:cNvPr>
          <p:cNvSpPr txBox="1"/>
          <p:nvPr/>
        </p:nvSpPr>
        <p:spPr>
          <a:xfrm>
            <a:off x="519829" y="2857209"/>
            <a:ext cx="3350597" cy="49571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🐟🐠🐡🦈🎣</a:t>
            </a:r>
            <a:endParaRPr lang="es-CL" sz="3600" dirty="0"/>
          </a:p>
        </p:txBody>
      </p:sp>
      <p:sp>
        <p:nvSpPr>
          <p:cNvPr id="9" name="CuadroTexto 8">
            <a:extLst>
              <a:ext uri="{FF2B5EF4-FFF2-40B4-BE49-F238E27FC236}">
                <a16:creationId xmlns:a16="http://schemas.microsoft.com/office/drawing/2014/main" id="{7AB5BF83-CE89-4B97-93C9-0A7D013C54B2}"/>
              </a:ext>
            </a:extLst>
          </p:cNvPr>
          <p:cNvSpPr txBox="1"/>
          <p:nvPr/>
        </p:nvSpPr>
        <p:spPr>
          <a:xfrm>
            <a:off x="513566" y="3461363"/>
            <a:ext cx="3558988" cy="64633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sz="3600" dirty="0"/>
              <a:t>🦆🦉🦅🐧 🦜</a:t>
            </a:r>
            <a:endParaRPr lang="es-CL" sz="3600" dirty="0"/>
          </a:p>
        </p:txBody>
      </p:sp>
      <p:sp>
        <p:nvSpPr>
          <p:cNvPr id="10" name="CuadroTexto 9">
            <a:extLst>
              <a:ext uri="{FF2B5EF4-FFF2-40B4-BE49-F238E27FC236}">
                <a16:creationId xmlns:a16="http://schemas.microsoft.com/office/drawing/2014/main" id="{B7D4E37D-DAF4-4FC4-B242-56127846AA97}"/>
              </a:ext>
            </a:extLst>
          </p:cNvPr>
          <p:cNvSpPr txBox="1"/>
          <p:nvPr/>
        </p:nvSpPr>
        <p:spPr>
          <a:xfrm>
            <a:off x="4106580" y="1778248"/>
            <a:ext cx="756450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Felino</a:t>
            </a:r>
            <a:endParaRPr lang="es-CL" i="1" dirty="0">
              <a:solidFill>
                <a:schemeClr val="bg1"/>
              </a:solidFill>
            </a:endParaRPr>
          </a:p>
        </p:txBody>
      </p:sp>
      <p:sp>
        <p:nvSpPr>
          <p:cNvPr id="11" name="CuadroTexto 10">
            <a:extLst>
              <a:ext uri="{FF2B5EF4-FFF2-40B4-BE49-F238E27FC236}">
                <a16:creationId xmlns:a16="http://schemas.microsoft.com/office/drawing/2014/main" id="{51A8818C-F0A8-4C4B-A9C6-E6841EA3C1F6}"/>
              </a:ext>
            </a:extLst>
          </p:cNvPr>
          <p:cNvSpPr txBox="1"/>
          <p:nvPr/>
        </p:nvSpPr>
        <p:spPr>
          <a:xfrm>
            <a:off x="4061628" y="2353012"/>
            <a:ext cx="846355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Canino</a:t>
            </a:r>
            <a:endParaRPr lang="es-CL" i="1" dirty="0">
              <a:solidFill>
                <a:schemeClr val="bg1"/>
              </a:solidFill>
            </a:endParaRPr>
          </a:p>
        </p:txBody>
      </p:sp>
      <p:sp>
        <p:nvSpPr>
          <p:cNvPr id="12" name="CuadroTexto 11">
            <a:extLst>
              <a:ext uri="{FF2B5EF4-FFF2-40B4-BE49-F238E27FC236}">
                <a16:creationId xmlns:a16="http://schemas.microsoft.com/office/drawing/2014/main" id="{D32CCFA5-6FE5-47FB-AF6C-BC127CAEDD23}"/>
              </a:ext>
            </a:extLst>
          </p:cNvPr>
          <p:cNvSpPr txBox="1"/>
          <p:nvPr/>
        </p:nvSpPr>
        <p:spPr>
          <a:xfrm>
            <a:off x="4221942" y="2966994"/>
            <a:ext cx="525726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Pez</a:t>
            </a:r>
            <a:endParaRPr lang="es-CL" i="1" dirty="0">
              <a:solidFill>
                <a:schemeClr val="bg1"/>
              </a:solidFill>
            </a:endParaRPr>
          </a:p>
        </p:txBody>
      </p:sp>
      <p:sp>
        <p:nvSpPr>
          <p:cNvPr id="13" name="CuadroTexto 12">
            <a:extLst>
              <a:ext uri="{FF2B5EF4-FFF2-40B4-BE49-F238E27FC236}">
                <a16:creationId xmlns:a16="http://schemas.microsoft.com/office/drawing/2014/main" id="{E400B525-42E6-42FA-84DE-41C97855E268}"/>
              </a:ext>
            </a:extLst>
          </p:cNvPr>
          <p:cNvSpPr txBox="1"/>
          <p:nvPr/>
        </p:nvSpPr>
        <p:spPr>
          <a:xfrm>
            <a:off x="4211736" y="3605703"/>
            <a:ext cx="546139" cy="369332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s-ES" i="1" dirty="0">
                <a:solidFill>
                  <a:schemeClr val="bg1"/>
                </a:solidFill>
              </a:rPr>
              <a:t>Ave</a:t>
            </a:r>
            <a:endParaRPr lang="es-CL" i="1" dirty="0">
              <a:solidFill>
                <a:schemeClr val="bg1"/>
              </a:solidFill>
            </a:endParaRPr>
          </a:p>
        </p:txBody>
      </p:sp>
      <p:sp>
        <p:nvSpPr>
          <p:cNvPr id="21" name="Rectángulo: esquinas redondeadas 20">
            <a:extLst>
              <a:ext uri="{FF2B5EF4-FFF2-40B4-BE49-F238E27FC236}">
                <a16:creationId xmlns:a16="http://schemas.microsoft.com/office/drawing/2014/main" id="{B0A45EC1-F4DA-4163-BBCA-5394027DAA7C}"/>
              </a:ext>
            </a:extLst>
          </p:cNvPr>
          <p:cNvSpPr/>
          <p:nvPr/>
        </p:nvSpPr>
        <p:spPr>
          <a:xfrm>
            <a:off x="6793284" y="2004162"/>
            <a:ext cx="1887253" cy="1509386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Entrenamiento del Modelo</a:t>
            </a:r>
            <a:endParaRPr lang="es-ES" sz="2000" dirty="0"/>
          </a:p>
          <a:p>
            <a:pPr algn="ctr"/>
            <a:r>
              <a:rPr lang="es-ES" sz="4000" dirty="0"/>
              <a:t>🧮</a:t>
            </a:r>
            <a:endParaRPr lang="es-CL" sz="4000" dirty="0"/>
          </a:p>
        </p:txBody>
      </p:sp>
      <p:sp>
        <p:nvSpPr>
          <p:cNvPr id="29" name="Rectángulo: esquinas redondeadas 28">
            <a:extLst>
              <a:ext uri="{FF2B5EF4-FFF2-40B4-BE49-F238E27FC236}">
                <a16:creationId xmlns:a16="http://schemas.microsoft.com/office/drawing/2014/main" id="{5437B77B-F04A-4AD9-B886-D4A7DA1EC362}"/>
              </a:ext>
            </a:extLst>
          </p:cNvPr>
          <p:cNvSpPr/>
          <p:nvPr/>
        </p:nvSpPr>
        <p:spPr>
          <a:xfrm>
            <a:off x="563671" y="1673332"/>
            <a:ext cx="4723728" cy="5366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0" name="Rectángulo: esquinas redondeadas 29">
            <a:extLst>
              <a:ext uri="{FF2B5EF4-FFF2-40B4-BE49-F238E27FC236}">
                <a16:creationId xmlns:a16="http://schemas.microsoft.com/office/drawing/2014/main" id="{E1E51FCD-8B63-41CE-B93A-D277FB65C987}"/>
              </a:ext>
            </a:extLst>
          </p:cNvPr>
          <p:cNvSpPr/>
          <p:nvPr/>
        </p:nvSpPr>
        <p:spPr>
          <a:xfrm>
            <a:off x="563670" y="3512411"/>
            <a:ext cx="4717491" cy="5366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1" name="Rectángulo: esquinas redondeadas 30">
            <a:extLst>
              <a:ext uri="{FF2B5EF4-FFF2-40B4-BE49-F238E27FC236}">
                <a16:creationId xmlns:a16="http://schemas.microsoft.com/office/drawing/2014/main" id="{8DA0F439-A30E-46E1-B239-CECBB1F929C4}"/>
              </a:ext>
            </a:extLst>
          </p:cNvPr>
          <p:cNvSpPr/>
          <p:nvPr/>
        </p:nvSpPr>
        <p:spPr>
          <a:xfrm>
            <a:off x="569907" y="2899384"/>
            <a:ext cx="4717491" cy="5366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32" name="Rectángulo: esquinas redondeadas 31">
            <a:extLst>
              <a:ext uri="{FF2B5EF4-FFF2-40B4-BE49-F238E27FC236}">
                <a16:creationId xmlns:a16="http://schemas.microsoft.com/office/drawing/2014/main" id="{69BFA4D6-06A4-47E7-93CB-43D793FD9854}"/>
              </a:ext>
            </a:extLst>
          </p:cNvPr>
          <p:cNvSpPr/>
          <p:nvPr/>
        </p:nvSpPr>
        <p:spPr>
          <a:xfrm>
            <a:off x="563671" y="2286358"/>
            <a:ext cx="4723728" cy="536680"/>
          </a:xfrm>
          <a:prstGeom prst="round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41" name="CuadroTexto 40">
            <a:extLst>
              <a:ext uri="{FF2B5EF4-FFF2-40B4-BE49-F238E27FC236}">
                <a16:creationId xmlns:a16="http://schemas.microsoft.com/office/drawing/2014/main" id="{BD98C158-E6D6-4B3D-B797-EA0C5D316D29}"/>
              </a:ext>
            </a:extLst>
          </p:cNvPr>
          <p:cNvSpPr txBox="1"/>
          <p:nvPr/>
        </p:nvSpPr>
        <p:spPr>
          <a:xfrm>
            <a:off x="513566" y="4716354"/>
            <a:ext cx="4885152" cy="1293971"/>
          </a:xfrm>
          <a:prstGeom prst="roundRect">
            <a:avLst/>
          </a:prstGeom>
        </p:spPr>
        <p:style>
          <a:lnRef idx="2">
            <a:schemeClr val="accent4">
              <a:shade val="50000"/>
            </a:schemeClr>
          </a:lnRef>
          <a:fillRef idx="1">
            <a:schemeClr val="accent4"/>
          </a:fillRef>
          <a:effectRef idx="0">
            <a:schemeClr val="accent4"/>
          </a:effectRef>
          <a:fontRef idx="minor">
            <a:schemeClr val="lt1"/>
          </a:fontRef>
        </p:style>
        <p:txBody>
          <a:bodyPr wrap="square" rtlCol="0">
            <a:spAutoFit/>
          </a:bodyPr>
          <a:lstStyle/>
          <a:p>
            <a:pPr algn="ctr"/>
            <a:r>
              <a:rPr lang="es-ES" b="1" dirty="0"/>
              <a:t>Inferencia de nuevos ejemplos</a:t>
            </a:r>
          </a:p>
          <a:p>
            <a:endParaRPr lang="es-ES" sz="2000" dirty="0"/>
          </a:p>
          <a:p>
            <a:pPr algn="ctr"/>
            <a:r>
              <a:rPr lang="es-ES" sz="3200" dirty="0"/>
              <a:t>🦃?</a:t>
            </a:r>
            <a:endParaRPr lang="es-CL" sz="3200" dirty="0"/>
          </a:p>
        </p:txBody>
      </p:sp>
      <p:sp>
        <p:nvSpPr>
          <p:cNvPr id="56" name="Rectángulo: esquinas redondeadas 55">
            <a:extLst>
              <a:ext uri="{FF2B5EF4-FFF2-40B4-BE49-F238E27FC236}">
                <a16:creationId xmlns:a16="http://schemas.microsoft.com/office/drawing/2014/main" id="{4AB2D340-22BB-4BA9-AB02-2D4C2C96C6BC}"/>
              </a:ext>
            </a:extLst>
          </p:cNvPr>
          <p:cNvSpPr/>
          <p:nvPr/>
        </p:nvSpPr>
        <p:spPr>
          <a:xfrm>
            <a:off x="6793284" y="4716354"/>
            <a:ext cx="1887253" cy="1293971"/>
          </a:xfrm>
          <a:prstGeom prst="roundRect">
            <a:avLst/>
          </a:prstGeom>
        </p:spPr>
        <p:style>
          <a:lnRef idx="2">
            <a:schemeClr val="accent6">
              <a:shade val="50000"/>
            </a:schemeClr>
          </a:lnRef>
          <a:fillRef idx="1">
            <a:schemeClr val="accent6"/>
          </a:fillRef>
          <a:effectRef idx="0">
            <a:schemeClr val="accent6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dirty="0"/>
              <a:t>Modelo Entrenado</a:t>
            </a:r>
            <a:endParaRPr lang="es-ES" sz="2000" dirty="0"/>
          </a:p>
          <a:p>
            <a:pPr algn="ctr"/>
            <a:r>
              <a:rPr lang="es-ES" sz="4000" dirty="0"/>
              <a:t>🧮</a:t>
            </a:r>
            <a:endParaRPr lang="es-CL" sz="4000" dirty="0"/>
          </a:p>
        </p:txBody>
      </p:sp>
      <p:cxnSp>
        <p:nvCxnSpPr>
          <p:cNvPr id="65" name="Conector recto de flecha 64">
            <a:extLst>
              <a:ext uri="{FF2B5EF4-FFF2-40B4-BE49-F238E27FC236}">
                <a16:creationId xmlns:a16="http://schemas.microsoft.com/office/drawing/2014/main" id="{122109D4-FCBE-4430-88B2-D1D2DAB0ABAC}"/>
              </a:ext>
            </a:extLst>
          </p:cNvPr>
          <p:cNvCxnSpPr>
            <a:cxnSpLocks/>
            <a:stCxn id="21" idx="2"/>
            <a:endCxn id="56" idx="0"/>
          </p:cNvCxnSpPr>
          <p:nvPr/>
        </p:nvCxnSpPr>
        <p:spPr>
          <a:xfrm>
            <a:off x="7736911" y="3513548"/>
            <a:ext cx="0" cy="1202806"/>
          </a:xfrm>
          <a:prstGeom prst="straightConnector1">
            <a:avLst/>
          </a:prstGeom>
          <a:ln w="28575" cap="flat" cmpd="sng" algn="ctr">
            <a:solidFill>
              <a:schemeClr val="dk1"/>
            </a:solidFill>
            <a:prstDash val="dashDot"/>
            <a:round/>
            <a:headEnd type="none" w="med" len="med"/>
            <a:tailEnd type="arrow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tx1"/>
          </a:fontRef>
        </p:style>
      </p:cxnSp>
      <p:cxnSp>
        <p:nvCxnSpPr>
          <p:cNvPr id="73" name="Conector: angular 72">
            <a:extLst>
              <a:ext uri="{FF2B5EF4-FFF2-40B4-BE49-F238E27FC236}">
                <a16:creationId xmlns:a16="http://schemas.microsoft.com/office/drawing/2014/main" id="{E17D409D-0F11-49BC-8084-39E6B8BA975F}"/>
              </a:ext>
            </a:extLst>
          </p:cNvPr>
          <p:cNvCxnSpPr>
            <a:stCxn id="21" idx="3"/>
            <a:endCxn id="21" idx="0"/>
          </p:cNvCxnSpPr>
          <p:nvPr/>
        </p:nvCxnSpPr>
        <p:spPr>
          <a:xfrm flipH="1" flipV="1">
            <a:off x="7736911" y="2004162"/>
            <a:ext cx="943626" cy="754693"/>
          </a:xfrm>
          <a:prstGeom prst="bentConnector4">
            <a:avLst>
              <a:gd name="adj1" fmla="val -24226"/>
              <a:gd name="adj2" fmla="val 130290"/>
            </a:avLst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" name="Rectángulo: esquinas redondeadas 73">
            <a:extLst>
              <a:ext uri="{FF2B5EF4-FFF2-40B4-BE49-F238E27FC236}">
                <a16:creationId xmlns:a16="http://schemas.microsoft.com/office/drawing/2014/main" id="{0F0282AD-B36D-4546-A90F-3A3FB3D9BA3E}"/>
              </a:ext>
            </a:extLst>
          </p:cNvPr>
          <p:cNvSpPr/>
          <p:nvPr/>
        </p:nvSpPr>
        <p:spPr>
          <a:xfrm>
            <a:off x="9425837" y="4716354"/>
            <a:ext cx="1887253" cy="1293971"/>
          </a:xfrm>
          <a:prstGeom prst="roundRect">
            <a:avLst/>
          </a:prstGeom>
        </p:spPr>
        <p:style>
          <a:lnRef idx="3">
            <a:schemeClr val="lt1"/>
          </a:lnRef>
          <a:fillRef idx="1">
            <a:schemeClr val="accent3"/>
          </a:fillRef>
          <a:effectRef idx="1">
            <a:schemeClr val="accent3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s-ES" b="1" i="1" dirty="0"/>
              <a:t>Etiqueta predicha: </a:t>
            </a:r>
          </a:p>
          <a:p>
            <a:pPr algn="ctr"/>
            <a:r>
              <a:rPr lang="es-ES" b="1" i="1" dirty="0"/>
              <a:t>Ave</a:t>
            </a:r>
            <a:endParaRPr lang="es-ES" sz="2000" i="1" dirty="0"/>
          </a:p>
        </p:txBody>
      </p:sp>
      <p:cxnSp>
        <p:nvCxnSpPr>
          <p:cNvPr id="78" name="Conector recto de flecha 77">
            <a:extLst>
              <a:ext uri="{FF2B5EF4-FFF2-40B4-BE49-F238E27FC236}">
                <a16:creationId xmlns:a16="http://schemas.microsoft.com/office/drawing/2014/main" id="{0DD015F2-61A1-4550-8BEC-D31A013FD6F4}"/>
              </a:ext>
            </a:extLst>
          </p:cNvPr>
          <p:cNvCxnSpPr>
            <a:stCxn id="56" idx="3"/>
            <a:endCxn id="74" idx="1"/>
          </p:cNvCxnSpPr>
          <p:nvPr/>
        </p:nvCxnSpPr>
        <p:spPr>
          <a:xfrm>
            <a:off x="8680537" y="5363340"/>
            <a:ext cx="745300" cy="0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0" name="Conector recto de flecha 79">
            <a:extLst>
              <a:ext uri="{FF2B5EF4-FFF2-40B4-BE49-F238E27FC236}">
                <a16:creationId xmlns:a16="http://schemas.microsoft.com/office/drawing/2014/main" id="{706A8C16-91B0-4981-A06C-ACDE8B6800BA}"/>
              </a:ext>
            </a:extLst>
          </p:cNvPr>
          <p:cNvCxnSpPr>
            <a:stCxn id="14" idx="3"/>
            <a:endCxn id="21" idx="1"/>
          </p:cNvCxnSpPr>
          <p:nvPr/>
        </p:nvCxnSpPr>
        <p:spPr>
          <a:xfrm>
            <a:off x="5398718" y="2758063"/>
            <a:ext cx="1394566" cy="792"/>
          </a:xfrm>
          <a:prstGeom prst="straightConnector1">
            <a:avLst/>
          </a:prstGeom>
          <a:ln w="28575"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cxnSp>
        <p:nvCxnSpPr>
          <p:cNvPr id="82" name="Conector recto de flecha 81">
            <a:extLst>
              <a:ext uri="{FF2B5EF4-FFF2-40B4-BE49-F238E27FC236}">
                <a16:creationId xmlns:a16="http://schemas.microsoft.com/office/drawing/2014/main" id="{A0DD6712-639D-4CD6-B6A0-FB354DB54526}"/>
              </a:ext>
            </a:extLst>
          </p:cNvPr>
          <p:cNvCxnSpPr>
            <a:stCxn id="41" idx="3"/>
            <a:endCxn id="56" idx="1"/>
          </p:cNvCxnSpPr>
          <p:nvPr/>
        </p:nvCxnSpPr>
        <p:spPr>
          <a:xfrm>
            <a:off x="5398718" y="5363340"/>
            <a:ext cx="1394566" cy="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3">
            <a:schemeClr val="dk1"/>
          </a:lnRef>
          <a:fillRef idx="0">
            <a:schemeClr val="dk1"/>
          </a:fillRef>
          <a:effectRef idx="2">
            <a:schemeClr val="dk1"/>
          </a:effectRef>
          <a:fontRef idx="minor">
            <a:schemeClr val="tx1"/>
          </a:fontRef>
        </p:style>
      </p:cxnSp>
      <p:sp>
        <p:nvSpPr>
          <p:cNvPr id="83" name="Título 1">
            <a:extLst>
              <a:ext uri="{FF2B5EF4-FFF2-40B4-BE49-F238E27FC236}">
                <a16:creationId xmlns:a16="http://schemas.microsoft.com/office/drawing/2014/main" id="{D3CD5CFF-EAC0-4FCE-8329-B1B12CE3F01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498573"/>
          </a:xfrm>
        </p:spPr>
        <p:txBody>
          <a:bodyPr>
            <a:noAutofit/>
          </a:bodyPr>
          <a:lstStyle/>
          <a:p>
            <a:pPr algn="ctr"/>
            <a:r>
              <a:rPr lang="es-ES" sz="3600" dirty="0"/>
              <a:t>Aprendizaje Supervisado</a:t>
            </a:r>
            <a:endParaRPr lang="es-CL" sz="3600" dirty="0"/>
          </a:p>
        </p:txBody>
      </p:sp>
    </p:spTree>
    <p:extLst>
      <p:ext uri="{BB962C8B-B14F-4D97-AF65-F5344CB8AC3E}">
        <p14:creationId xmlns:p14="http://schemas.microsoft.com/office/powerpoint/2010/main" val="200044515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62EAFFFD-F4FC-498A-B342-0880A2D678D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s-ES" dirty="0"/>
              <a:t>Aprendizaje No Supervisado</a:t>
            </a:r>
            <a:endParaRPr lang="es-CL" dirty="0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12E0F30F-804C-4736-8D09-18CF5E6DE853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1549837" y="3995804"/>
            <a:ext cx="4274502" cy="1816274"/>
          </a:xfrm>
        </p:spPr>
        <p:txBody>
          <a:bodyPr>
            <a:noAutofit/>
          </a:bodyPr>
          <a:lstStyle/>
          <a:p>
            <a:pPr marL="0" indent="0">
              <a:buNone/>
            </a:pPr>
            <a:r>
              <a:rPr lang="es-ES" sz="4000" dirty="0"/>
              <a:t> 🐈         🐆       🙀   </a:t>
            </a:r>
          </a:p>
          <a:p>
            <a:pPr marL="0" indent="0">
              <a:buNone/>
            </a:pPr>
            <a:r>
              <a:rPr lang="es-ES" sz="4000" dirty="0"/>
              <a:t>        🐱      🐈‍⬛</a:t>
            </a:r>
          </a:p>
          <a:p>
            <a:pPr marL="0" indent="0">
              <a:buNone/>
            </a:pPr>
            <a:r>
              <a:rPr lang="es-ES" sz="4000" dirty="0"/>
              <a:t>🐶        🐩       🐕</a:t>
            </a:r>
          </a:p>
        </p:txBody>
      </p:sp>
      <p:sp>
        <p:nvSpPr>
          <p:cNvPr id="5" name="CuadroTexto 4">
            <a:extLst>
              <a:ext uri="{FF2B5EF4-FFF2-40B4-BE49-F238E27FC236}">
                <a16:creationId xmlns:a16="http://schemas.microsoft.com/office/drawing/2014/main" id="{0E5C9DC5-4CC9-4AF0-AC2D-715C19EBC7F0}"/>
              </a:ext>
            </a:extLst>
          </p:cNvPr>
          <p:cNvSpPr txBox="1"/>
          <p:nvPr/>
        </p:nvSpPr>
        <p:spPr>
          <a:xfrm>
            <a:off x="8104340" y="4256826"/>
            <a:ext cx="2207977" cy="2000548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4400" dirty="0"/>
              <a:t>   </a:t>
            </a:r>
            <a:r>
              <a:rPr lang="es-ES" sz="4000" dirty="0"/>
              <a:t>🐟  🐬   </a:t>
            </a:r>
          </a:p>
          <a:p>
            <a:pPr marL="0" indent="0">
              <a:buNone/>
            </a:pPr>
            <a:r>
              <a:rPr lang="es-ES" sz="4000" dirty="0"/>
              <a:t>   🐳  🐠   </a:t>
            </a:r>
          </a:p>
          <a:p>
            <a:pPr marL="0" indent="0">
              <a:buNone/>
            </a:pPr>
            <a:r>
              <a:rPr lang="es-ES" sz="4000" dirty="0"/>
              <a:t>   🐡  🦈   </a:t>
            </a:r>
            <a:endParaRPr lang="es-CL" sz="4000" dirty="0"/>
          </a:p>
        </p:txBody>
      </p:sp>
      <p:sp>
        <p:nvSpPr>
          <p:cNvPr id="7" name="CuadroTexto 6">
            <a:extLst>
              <a:ext uri="{FF2B5EF4-FFF2-40B4-BE49-F238E27FC236}">
                <a16:creationId xmlns:a16="http://schemas.microsoft.com/office/drawing/2014/main" id="{3E4E9C73-1142-4598-85F0-4F6072BFE113}"/>
              </a:ext>
            </a:extLst>
          </p:cNvPr>
          <p:cNvSpPr txBox="1"/>
          <p:nvPr/>
        </p:nvSpPr>
        <p:spPr>
          <a:xfrm>
            <a:off x="3790944" y="1627289"/>
            <a:ext cx="4141939" cy="1938992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pPr marL="0" indent="0">
              <a:buNone/>
            </a:pPr>
            <a:r>
              <a:rPr lang="es-ES" sz="4000" dirty="0"/>
              <a:t>         🦉     🦅</a:t>
            </a:r>
          </a:p>
          <a:p>
            <a:pPr marL="0" indent="0">
              <a:buNone/>
            </a:pPr>
            <a:r>
              <a:rPr lang="es-ES" sz="4000" dirty="0"/>
              <a:t>    🦚      🦜    🦢</a:t>
            </a:r>
          </a:p>
          <a:p>
            <a:pPr marL="0" indent="0">
              <a:buNone/>
            </a:pPr>
            <a:r>
              <a:rPr lang="es-ES" sz="4000" dirty="0"/>
              <a:t>          🦃</a:t>
            </a:r>
            <a:endParaRPr lang="es-CL" sz="4000" dirty="0"/>
          </a:p>
        </p:txBody>
      </p:sp>
      <p:sp>
        <p:nvSpPr>
          <p:cNvPr id="8" name="Rectángulo: esquinas redondeadas 7">
            <a:extLst>
              <a:ext uri="{FF2B5EF4-FFF2-40B4-BE49-F238E27FC236}">
                <a16:creationId xmlns:a16="http://schemas.microsoft.com/office/drawing/2014/main" id="{F5F4ECFB-FE1D-4DFE-AFE5-C062A1803746}"/>
              </a:ext>
            </a:extLst>
          </p:cNvPr>
          <p:cNvSpPr/>
          <p:nvPr/>
        </p:nvSpPr>
        <p:spPr>
          <a:xfrm>
            <a:off x="1637780" y="3645178"/>
            <a:ext cx="4098617" cy="2428114"/>
          </a:xfrm>
          <a:prstGeom prst="roundRect">
            <a:avLst/>
          </a:prstGeom>
          <a:noFill/>
          <a:ln w="38100" cap="flat" cmpd="sng" algn="ctr">
            <a:solidFill>
              <a:schemeClr val="accent2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2"/>
          </a:fontRef>
        </p:style>
        <p:txBody>
          <a:bodyPr rtlCol="0" anchor="ctr"/>
          <a:lstStyle/>
          <a:p>
            <a:pPr algn="ctr"/>
            <a:endParaRPr lang="es-CL" dirty="0"/>
          </a:p>
        </p:txBody>
      </p:sp>
      <p:sp>
        <p:nvSpPr>
          <p:cNvPr id="9" name="Rectángulo: esquinas redondeadas 8">
            <a:extLst>
              <a:ext uri="{FF2B5EF4-FFF2-40B4-BE49-F238E27FC236}">
                <a16:creationId xmlns:a16="http://schemas.microsoft.com/office/drawing/2014/main" id="{584F2542-873E-41B5-A6B6-34599CE3573E}"/>
              </a:ext>
            </a:extLst>
          </p:cNvPr>
          <p:cNvSpPr/>
          <p:nvPr/>
        </p:nvSpPr>
        <p:spPr>
          <a:xfrm>
            <a:off x="7490564" y="3582548"/>
            <a:ext cx="3051129" cy="2820710"/>
          </a:xfrm>
          <a:prstGeom prst="roundRect">
            <a:avLst/>
          </a:prstGeom>
          <a:noFill/>
          <a:ln w="38100" cap="flat" cmpd="sng" algn="ctr">
            <a:solidFill>
              <a:schemeClr val="accent1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1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sp>
        <p:nvSpPr>
          <p:cNvPr id="10" name="Rectángulo: esquinas redondeadas 9">
            <a:extLst>
              <a:ext uri="{FF2B5EF4-FFF2-40B4-BE49-F238E27FC236}">
                <a16:creationId xmlns:a16="http://schemas.microsoft.com/office/drawing/2014/main" id="{71CDC453-04C8-4DE9-B6F7-E8CD9B928AEE}"/>
              </a:ext>
            </a:extLst>
          </p:cNvPr>
          <p:cNvSpPr/>
          <p:nvPr/>
        </p:nvSpPr>
        <p:spPr>
          <a:xfrm>
            <a:off x="3812606" y="1602784"/>
            <a:ext cx="4098617" cy="1915230"/>
          </a:xfrm>
          <a:prstGeom prst="roundRect">
            <a:avLst/>
          </a:prstGeom>
          <a:noFill/>
          <a:ln w="38100" cap="flat" cmpd="sng" algn="ctr">
            <a:solidFill>
              <a:schemeClr val="accent6"/>
            </a:solidFill>
            <a:prstDash val="solid"/>
            <a:round/>
            <a:headEnd type="none" w="med" len="med"/>
            <a:tailEnd type="none" w="med" len="med"/>
          </a:ln>
        </p:spPr>
        <p:style>
          <a:lnRef idx="0">
            <a:scrgbClr r="0" g="0" b="0"/>
          </a:lnRef>
          <a:fillRef idx="0">
            <a:scrgbClr r="0" g="0" b="0"/>
          </a:fillRef>
          <a:effectRef idx="0">
            <a:scrgbClr r="0" g="0" b="0"/>
          </a:effectRef>
          <a:fontRef idx="minor">
            <a:schemeClr val="accent6"/>
          </a:fontRef>
        </p:style>
        <p:txBody>
          <a:bodyPr rtlCol="0" anchor="ctr"/>
          <a:lstStyle/>
          <a:p>
            <a:pPr algn="ctr"/>
            <a:endParaRPr lang="es-CL"/>
          </a:p>
        </p:txBody>
      </p:sp>
      <p:cxnSp>
        <p:nvCxnSpPr>
          <p:cNvPr id="12" name="Conector recto de flecha 11">
            <a:extLst>
              <a:ext uri="{FF2B5EF4-FFF2-40B4-BE49-F238E27FC236}">
                <a16:creationId xmlns:a16="http://schemas.microsoft.com/office/drawing/2014/main" id="{AC1DB77F-E5DF-41E9-B7C7-90F4193355B1}"/>
              </a:ext>
            </a:extLst>
          </p:cNvPr>
          <p:cNvCxnSpPr/>
          <p:nvPr/>
        </p:nvCxnSpPr>
        <p:spPr>
          <a:xfrm flipV="1">
            <a:off x="551145" y="1423639"/>
            <a:ext cx="0" cy="5089960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" name="Conector recto de flecha 14">
            <a:extLst>
              <a:ext uri="{FF2B5EF4-FFF2-40B4-BE49-F238E27FC236}">
                <a16:creationId xmlns:a16="http://schemas.microsoft.com/office/drawing/2014/main" id="{8E3F676C-9C68-4C83-9A7D-211309E185C6}"/>
              </a:ext>
            </a:extLst>
          </p:cNvPr>
          <p:cNvCxnSpPr>
            <a:cxnSpLocks/>
          </p:cNvCxnSpPr>
          <p:nvPr/>
        </p:nvCxnSpPr>
        <p:spPr>
          <a:xfrm flipV="1">
            <a:off x="538619" y="6492875"/>
            <a:ext cx="10188000" cy="20724"/>
          </a:xfrm>
          <a:prstGeom prst="straightConnector1">
            <a:avLst/>
          </a:prstGeom>
          <a:ln w="28575">
            <a:solidFill>
              <a:schemeClr val="tx1"/>
            </a:solidFill>
            <a:tailEnd type="triangle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" name="CuadroTexto 16">
            <a:extLst>
              <a:ext uri="{FF2B5EF4-FFF2-40B4-BE49-F238E27FC236}">
                <a16:creationId xmlns:a16="http://schemas.microsoft.com/office/drawing/2014/main" id="{997917E2-041D-4AEF-883D-928D36488652}"/>
              </a:ext>
            </a:extLst>
          </p:cNvPr>
          <p:cNvSpPr txBox="1"/>
          <p:nvPr/>
        </p:nvSpPr>
        <p:spPr>
          <a:xfrm>
            <a:off x="4921948" y="6504619"/>
            <a:ext cx="2303323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Probabilidad que nade</a:t>
            </a:r>
            <a:endParaRPr lang="es-CL" dirty="0"/>
          </a:p>
        </p:txBody>
      </p:sp>
      <p:sp>
        <p:nvSpPr>
          <p:cNvPr id="18" name="CuadroTexto 17">
            <a:extLst>
              <a:ext uri="{FF2B5EF4-FFF2-40B4-BE49-F238E27FC236}">
                <a16:creationId xmlns:a16="http://schemas.microsoft.com/office/drawing/2014/main" id="{38393B0A-72A5-43AC-9EA3-5664BD2BBE50}"/>
              </a:ext>
            </a:extLst>
          </p:cNvPr>
          <p:cNvSpPr txBox="1"/>
          <p:nvPr/>
        </p:nvSpPr>
        <p:spPr>
          <a:xfrm rot="16200000">
            <a:off x="-884978" y="3564914"/>
            <a:ext cx="2343398" cy="369332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s-ES" dirty="0"/>
              <a:t>Probabilidad que vuele</a:t>
            </a:r>
            <a:endParaRPr lang="es-CL" dirty="0"/>
          </a:p>
        </p:txBody>
      </p:sp>
      <p:sp>
        <p:nvSpPr>
          <p:cNvPr id="21" name="CuadroTexto 20">
            <a:extLst>
              <a:ext uri="{FF2B5EF4-FFF2-40B4-BE49-F238E27FC236}">
                <a16:creationId xmlns:a16="http://schemas.microsoft.com/office/drawing/2014/main" id="{129BFCF9-20BA-41EC-889C-15D54FADE1A5}"/>
              </a:ext>
            </a:extLst>
          </p:cNvPr>
          <p:cNvSpPr txBox="1"/>
          <p:nvPr/>
        </p:nvSpPr>
        <p:spPr>
          <a:xfrm>
            <a:off x="7490819" y="3691911"/>
            <a:ext cx="2110375" cy="707886"/>
          </a:xfrm>
          <a:prstGeom prst="rect">
            <a:avLst/>
          </a:prstGeom>
          <a:noFill/>
        </p:spPr>
        <p:txBody>
          <a:bodyPr wrap="square">
            <a:spAutoFit/>
          </a:bodyPr>
          <a:lstStyle/>
          <a:p>
            <a:r>
              <a:rPr lang="es-ES" sz="4000" dirty="0"/>
              <a:t> 🦆 🐧</a:t>
            </a:r>
            <a:endParaRPr lang="es-CL" sz="4000" dirty="0"/>
          </a:p>
        </p:txBody>
      </p:sp>
    </p:spTree>
    <p:extLst>
      <p:ext uri="{BB962C8B-B14F-4D97-AF65-F5344CB8AC3E}">
        <p14:creationId xmlns:p14="http://schemas.microsoft.com/office/powerpoint/2010/main" val="429482239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F9179CA-B2E2-40EA-B631-203855C8626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endParaRPr lang="es-CL"/>
          </a:p>
        </p:txBody>
      </p:sp>
      <p:sp>
        <p:nvSpPr>
          <p:cNvPr id="3" name="Marcador de contenido 2">
            <a:extLst>
              <a:ext uri="{FF2B5EF4-FFF2-40B4-BE49-F238E27FC236}">
                <a16:creationId xmlns:a16="http://schemas.microsoft.com/office/drawing/2014/main" id="{F91147E7-C352-49EF-9BAE-937CACB0DC84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endParaRPr lang="es-CL"/>
          </a:p>
        </p:txBody>
      </p:sp>
    </p:spTree>
    <p:extLst>
      <p:ext uri="{BB962C8B-B14F-4D97-AF65-F5344CB8AC3E}">
        <p14:creationId xmlns:p14="http://schemas.microsoft.com/office/powerpoint/2010/main" val="1000419581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e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150</TotalTime>
  <Words>76</Words>
  <Application>Microsoft Office PowerPoint</Application>
  <PresentationFormat>Panorámica</PresentationFormat>
  <Paragraphs>32</Paragraphs>
  <Slides>3</Slides>
  <Notes>0</Notes>
  <HiddenSlides>0</HiddenSlides>
  <MMClips>0</MMClips>
  <ScaleCrop>false</ScaleCrop>
  <HeadingPairs>
    <vt:vector size="6" baseType="variant">
      <vt:variant>
        <vt:lpstr>Fuentes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diapositiva</vt:lpstr>
      </vt:variant>
      <vt:variant>
        <vt:i4>3</vt:i4>
      </vt:variant>
    </vt:vector>
  </HeadingPairs>
  <TitlesOfParts>
    <vt:vector size="8" baseType="lpstr">
      <vt:lpstr>Arial</vt:lpstr>
      <vt:lpstr>Calibri</vt:lpstr>
      <vt:lpstr>Calibri Light</vt:lpstr>
      <vt:lpstr>Cambria Math</vt:lpstr>
      <vt:lpstr>Tema de Office</vt:lpstr>
      <vt:lpstr>Aprendizaje Supervisado</vt:lpstr>
      <vt:lpstr>Aprendizaje No Supervisado</vt:lpstr>
      <vt:lpstr>Presentación de PowerPoint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Presentación de PowerPoint</dc:title>
  <dc:creator>Pablo Badilla Torrealba</dc:creator>
  <cp:lastModifiedBy>Pablo Badilla Torrealba</cp:lastModifiedBy>
  <cp:revision>5</cp:revision>
  <dcterms:created xsi:type="dcterms:W3CDTF">2022-03-12T20:11:23Z</dcterms:created>
  <dcterms:modified xsi:type="dcterms:W3CDTF">2022-03-12T22:42:11Z</dcterms:modified>
</cp:coreProperties>
</file>