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63" r:id="rId5"/>
    <p:sldId id="259" r:id="rId6"/>
    <p:sldId id="264" r:id="rId7"/>
    <p:sldId id="265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50B3-A417-40AB-B414-CD82D52612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02E2-0280-4A65-ACA5-F78C5692AD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50B3-A417-40AB-B414-CD82D52612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02E2-0280-4A65-ACA5-F78C5692A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50B3-A417-40AB-B414-CD82D52612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02E2-0280-4A65-ACA5-F78C5692A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50B3-A417-40AB-B414-CD82D52612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02E2-0280-4A65-ACA5-F78C5692A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50B3-A417-40AB-B414-CD82D52612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A9C02E2-0280-4A65-ACA5-F78C5692AD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50B3-A417-40AB-B414-CD82D52612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02E2-0280-4A65-ACA5-F78C5692A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50B3-A417-40AB-B414-CD82D52612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02E2-0280-4A65-ACA5-F78C5692A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50B3-A417-40AB-B414-CD82D52612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02E2-0280-4A65-ACA5-F78C5692A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50B3-A417-40AB-B414-CD82D52612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02E2-0280-4A65-ACA5-F78C5692A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50B3-A417-40AB-B414-CD82D52612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02E2-0280-4A65-ACA5-F78C5692A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50B3-A417-40AB-B414-CD82D52612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02E2-0280-4A65-ACA5-F78C5692A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2B150B3-A417-40AB-B414-CD82D52612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A9C02E2-0280-4A65-ACA5-F78C5692AD2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DOTS and BOXES Game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37160" indent="0">
              <a:buNone/>
            </a:pPr>
            <a:r>
              <a:rPr lang="en-US" dirty="0" smtClean="0"/>
              <a:t>Presented by:</a:t>
            </a:r>
          </a:p>
          <a:p>
            <a:pPr marL="137160" indent="0">
              <a:buNone/>
            </a:pPr>
            <a:r>
              <a:rPr lang="en-US" dirty="0" smtClean="0"/>
              <a:t>MD.SABBIR AHAMED</a:t>
            </a:r>
          </a:p>
          <a:p>
            <a:pPr marL="137160" indent="0">
              <a:buNone/>
            </a:pPr>
            <a:r>
              <a:rPr lang="en-US" dirty="0" smtClean="0"/>
              <a:t>ROLL: 0937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Supervised by:</a:t>
            </a:r>
          </a:p>
          <a:p>
            <a:pPr marL="137160" indent="0">
              <a:buNone/>
            </a:pPr>
            <a:r>
              <a:rPr lang="en-US" dirty="0"/>
              <a:t>Md. Nurul Ahad </a:t>
            </a:r>
            <a:r>
              <a:rPr lang="en-US" dirty="0" smtClean="0"/>
              <a:t>Tawhid</a:t>
            </a:r>
          </a:p>
          <a:p>
            <a:pPr marL="137160" indent="0">
              <a:buNone/>
            </a:pPr>
            <a:r>
              <a:rPr lang="en-US" dirty="0"/>
              <a:t>Assistant </a:t>
            </a:r>
            <a:r>
              <a:rPr lang="en-US" dirty="0" smtClean="0"/>
              <a:t>Professor,IIT,DU.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8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00B05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Digitalized</a:t>
            </a:r>
          </a:p>
          <a:p>
            <a:r>
              <a:rPr lang="en-US" sz="4400" dirty="0"/>
              <a:t>Environment</a:t>
            </a:r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352800"/>
            <a:ext cx="36068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PROGRESS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Initialize Board (4 x 4).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Show Board.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Take Input .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Make Move .(Using ‘-’,’|’)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https://github.com/MDSABBIRAHAMEDSOHAN/SPL1-2019-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1881" y="152400"/>
            <a:ext cx="1722119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1600"/>
            <a:ext cx="6324600" cy="6629400"/>
          </a:xfrm>
        </p:spPr>
      </p:pic>
    </p:spTree>
    <p:extLst>
      <p:ext uri="{BB962C8B-B14F-4D97-AF65-F5344CB8AC3E}">
        <p14:creationId xmlns:p14="http://schemas.microsoft.com/office/powerpoint/2010/main" val="137613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P</a:t>
            </a:r>
            <a:r>
              <a:rPr lang="en-US" sz="7200" dirty="0" smtClean="0"/>
              <a:t>lan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Add graphics.</a:t>
            </a:r>
          </a:p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Adding extra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effectLst/>
              </a:rPr>
              <a:t>User </a:t>
            </a:r>
            <a:r>
              <a:rPr lang="en-US" dirty="0" smtClean="0">
                <a:effectLst/>
              </a:rPr>
              <a:t>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Run the game from the code blocks.</a:t>
            </a:r>
            <a:endParaRPr lang="en-US" b="1" dirty="0"/>
          </a:p>
          <a:p>
            <a:pPr lvl="0"/>
            <a:r>
              <a:rPr lang="en-US" dirty="0"/>
              <a:t>Input width and height dots size. </a:t>
            </a:r>
            <a:endParaRPr lang="en-US" b="1" dirty="0"/>
          </a:p>
          <a:p>
            <a:pPr lvl="0"/>
            <a:r>
              <a:rPr lang="en-US" dirty="0"/>
              <a:t>Using space for different cursor.</a:t>
            </a:r>
            <a:endParaRPr lang="en-US" b="1" dirty="0"/>
          </a:p>
          <a:p>
            <a:pPr lvl="0"/>
            <a:r>
              <a:rPr lang="en-US" dirty="0"/>
              <a:t>Use right, left, up, down button for moving cursor.</a:t>
            </a:r>
            <a:endParaRPr lang="en-US" b="1" dirty="0"/>
          </a:p>
          <a:p>
            <a:pPr lvl="0"/>
            <a:r>
              <a:rPr lang="en-US" dirty="0"/>
              <a:t>Use enter for adjust two dots.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5487275" cy="325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05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881283" flipV="1">
            <a:off x="-186961" y="3849638"/>
            <a:ext cx="109728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6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85</TotalTime>
  <Words>104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DOTS and BOXES Game</vt:lpstr>
      <vt:lpstr>INTRODUCTION</vt:lpstr>
      <vt:lpstr>PROGRESS</vt:lpstr>
      <vt:lpstr>move</vt:lpstr>
      <vt:lpstr>Plan</vt:lpstr>
      <vt:lpstr>User Manual</vt:lpstr>
      <vt:lpstr>Game Play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Dots And Boxes</dc:title>
  <dc:creator>MD.SABBIR AHAMMED SOHAN</dc:creator>
  <cp:lastModifiedBy>MD.SABBIR AHAMMED SOHAN</cp:lastModifiedBy>
  <cp:revision>7</cp:revision>
  <dcterms:created xsi:type="dcterms:W3CDTF">2019-03-13T18:43:11Z</dcterms:created>
  <dcterms:modified xsi:type="dcterms:W3CDTF">2019-05-29T03:45:07Z</dcterms:modified>
</cp:coreProperties>
</file>