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74" d="100"/>
          <a:sy n="74" d="100"/>
        </p:scale>
        <p:origin x="1398" y="60"/>
      </p:cViewPr>
      <p:guideLst>
        <p:guide orient="horz" pos="181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89164"/>
            <a:ext cx="6995160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263690"/>
            <a:ext cx="5760720" cy="14718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30649"/>
            <a:ext cx="1851660" cy="491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30649"/>
            <a:ext cx="5417820" cy="491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700983"/>
            <a:ext cx="6995160" cy="1143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41106"/>
            <a:ext cx="6995160" cy="12598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1289210"/>
            <a:ext cx="3636169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6" y="1826495"/>
            <a:ext cx="3636169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289210"/>
            <a:ext cx="3637598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826495"/>
            <a:ext cx="3637598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229314"/>
            <a:ext cx="2707482" cy="9759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1" y="229315"/>
            <a:ext cx="4600575" cy="4915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205226"/>
            <a:ext cx="2707482" cy="39396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31618"/>
            <a:ext cx="4937760" cy="475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4622"/>
            <a:ext cx="4937760" cy="3455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507572"/>
            <a:ext cx="4937760" cy="675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30649"/>
            <a:ext cx="7406640" cy="959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43878"/>
            <a:ext cx="7406640" cy="380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338162"/>
            <a:ext cx="26060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12836" y="288925"/>
            <a:ext cx="1860610" cy="52578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1097046" y="3522813"/>
            <a:ext cx="1516554" cy="943293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288925"/>
            <a:ext cx="4602178" cy="3307761"/>
          </a:xfrm>
          <a:prstGeom prst="roundRect">
            <a:avLst>
              <a:gd name="adj" fmla="val 1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Rounded Rectangle 61"/>
          <p:cNvSpPr/>
          <p:nvPr/>
        </p:nvSpPr>
        <p:spPr>
          <a:xfrm>
            <a:off x="1097046" y="4694712"/>
            <a:ext cx="1524000" cy="699613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578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Logic</a:t>
            </a:r>
            <a:endParaRPr lang="en-SG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93728" y="1470423"/>
            <a:ext cx="1079893" cy="144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12676" y="1751691"/>
            <a:ext cx="1502628" cy="1418629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(browser)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441325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Common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>
          <a:xfrm>
            <a:off x="6337800" y="2190422"/>
            <a:ext cx="455928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9" idx="0"/>
          </p:cNvCxnSpPr>
          <p:nvPr/>
        </p:nvCxnSpPr>
        <p:spPr>
          <a:xfrm>
            <a:off x="4176566" y="898525"/>
            <a:ext cx="0" cy="571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0"/>
          </p:cNvCxnSpPr>
          <p:nvPr/>
        </p:nvCxnSpPr>
        <p:spPr>
          <a:xfrm>
            <a:off x="5762264" y="898525"/>
            <a:ext cx="0" cy="5718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V="1">
            <a:off x="7333675" y="898525"/>
            <a:ext cx="0" cy="5718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13600" y="2232417"/>
            <a:ext cx="1008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1"/>
          </p:cNvCxnSpPr>
          <p:nvPr/>
        </p:nvCxnSpPr>
        <p:spPr>
          <a:xfrm>
            <a:off x="751302" y="2457031"/>
            <a:ext cx="361374" cy="39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25824" y="2107315"/>
            <a:ext cx="1505756" cy="107721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HTML, SCSS, Angular (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), Bootstrap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97046" y="3902072"/>
            <a:ext cx="1524000" cy="5640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Jest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57800" y="2156217"/>
            <a:ext cx="1080000" cy="7243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(server)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2156217"/>
            <a:ext cx="1076920" cy="78550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69372" y="1889125"/>
            <a:ext cx="659628" cy="300814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63" idx="1"/>
            <a:endCxn id="79" idx="3"/>
          </p:cNvCxnSpPr>
          <p:nvPr/>
        </p:nvCxnSpPr>
        <p:spPr>
          <a:xfrm flipH="1">
            <a:off x="4737600" y="2190422"/>
            <a:ext cx="52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96808" y="2156217"/>
            <a:ext cx="1076814" cy="754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88185" y="3184525"/>
            <a:ext cx="8882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Objectify</a:t>
            </a:r>
            <a:endParaRPr lang="en-S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974832"/>
            <a:ext cx="4602178" cy="3432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974826"/>
            <a:ext cx="2438400" cy="3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Google App Engine (GAE)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47821" y="4017038"/>
            <a:ext cx="1371600" cy="1080000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Google Cloud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  <a:endCxn id="64" idx="2"/>
          </p:cNvCxnSpPr>
          <p:nvPr/>
        </p:nvCxnSpPr>
        <p:spPr>
          <a:xfrm flipV="1">
            <a:off x="7333621" y="2910423"/>
            <a:ext cx="54" cy="9608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43921" y="4194376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GAE Remote API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0030" y="3503636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Developers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2513" y="5047204"/>
            <a:ext cx="35453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90" idx="1"/>
          </p:cNvCxnSpPr>
          <p:nvPr/>
        </p:nvCxnSpPr>
        <p:spPr>
          <a:xfrm flipV="1">
            <a:off x="741713" y="3994460"/>
            <a:ext cx="35533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323" y="4542306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39" y="1954915"/>
            <a:ext cx="711376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3529" y="2289074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8207" y="3832652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0260" y="4876660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97046" y="4999512"/>
            <a:ext cx="1518258" cy="32369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53206" y="441325"/>
            <a:ext cx="1219201" cy="46939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90" idx="0"/>
            <a:endCxn id="65" idx="2"/>
          </p:cNvCxnSpPr>
          <p:nvPr/>
        </p:nvCxnSpPr>
        <p:spPr>
          <a:xfrm flipV="1">
            <a:off x="1855323" y="3170320"/>
            <a:ext cx="8667" cy="35249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2" idx="3"/>
            <a:endCxn id="85" idx="0"/>
          </p:cNvCxnSpPr>
          <p:nvPr/>
        </p:nvCxnSpPr>
        <p:spPr>
          <a:xfrm flipV="1">
            <a:off x="2621046" y="4557038"/>
            <a:ext cx="4172575" cy="487481"/>
          </a:xfrm>
          <a:prstGeom prst="bentConnector3">
            <a:avLst>
              <a:gd name="adj1" fmla="val 12653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07580" y="455412"/>
            <a:ext cx="1516554" cy="917019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E2E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07580" y="805129"/>
            <a:ext cx="1524000" cy="52959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Selenium 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51941" y="441325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E2E Testers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/>
          <p:cNvCxnSpPr>
            <a:endCxn id="73" idx="1"/>
          </p:cNvCxnSpPr>
          <p:nvPr/>
        </p:nvCxnSpPr>
        <p:spPr>
          <a:xfrm flipV="1">
            <a:off x="749802" y="913922"/>
            <a:ext cx="35777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66296" y="770341"/>
            <a:ext cx="388008" cy="342473"/>
            <a:chOff x="678792" y="144177"/>
            <a:chExt cx="441804" cy="3927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14" name="Flowchart: Connector 113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Freeform 111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/>
          <p:cNvCxnSpPr>
            <a:stCxn id="73" idx="2"/>
            <a:endCxn id="65" idx="0"/>
          </p:cNvCxnSpPr>
          <p:nvPr/>
        </p:nvCxnSpPr>
        <p:spPr>
          <a:xfrm flipH="1">
            <a:off x="1863990" y="1372431"/>
            <a:ext cx="1867" cy="379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0" idx="3"/>
          </p:cNvCxnSpPr>
          <p:nvPr/>
        </p:nvCxnSpPr>
        <p:spPr>
          <a:xfrm flipV="1">
            <a:off x="2613600" y="3125506"/>
            <a:ext cx="891600" cy="8689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769372" y="2270125"/>
            <a:ext cx="659628" cy="3604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61</cp:revision>
  <dcterms:created xsi:type="dcterms:W3CDTF">2006-08-16T00:00:00Z</dcterms:created>
  <dcterms:modified xsi:type="dcterms:W3CDTF">2020-08-14T12:07:52Z</dcterms:modified>
</cp:coreProperties>
</file>