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2" autoAdjust="0"/>
  </p:normalViewPr>
  <p:slideViewPr>
    <p:cSldViewPr snapToGrid="0" snapToObjects="1">
      <p:cViewPr>
        <p:scale>
          <a:sx n="100" d="100"/>
          <a:sy n="100" d="100"/>
        </p:scale>
        <p:origin x="-276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7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5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8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4BB0-E2B7-704E-8201-593482869B6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CB95-2368-7D43-ADE9-A35BFFFE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393421" y="347663"/>
            <a:ext cx="4064000" cy="5842000"/>
            <a:chOff x="2393421" y="347663"/>
            <a:chExt cx="4064000" cy="5842000"/>
          </a:xfrm>
        </p:grpSpPr>
        <p:pic>
          <p:nvPicPr>
            <p:cNvPr id="4" name="Picture 3" descr="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421" y="347663"/>
              <a:ext cx="4064000" cy="584200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013335" y="1321685"/>
              <a:ext cx="2971202" cy="4465976"/>
              <a:chOff x="3013335" y="1321685"/>
              <a:chExt cx="2971202" cy="44659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013335" y="1321685"/>
                <a:ext cx="2971202" cy="915662"/>
                <a:chOff x="1014455" y="900244"/>
                <a:chExt cx="2971202" cy="915662"/>
              </a:xfrm>
            </p:grpSpPr>
            <p:grpSp>
              <p:nvGrpSpPr>
                <p:cNvPr id="461" name="Group 460"/>
                <p:cNvGrpSpPr/>
                <p:nvPr/>
              </p:nvGrpSpPr>
              <p:grpSpPr>
                <a:xfrm>
                  <a:off x="2113439" y="916279"/>
                  <a:ext cx="730888" cy="891447"/>
                  <a:chOff x="5389540" y="522661"/>
                  <a:chExt cx="730888" cy="891447"/>
                </a:xfrm>
              </p:grpSpPr>
              <p:pic>
                <p:nvPicPr>
                  <p:cNvPr id="462" name="Picture 46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3317" y="52266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63" name="Picture 46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96967" y="59444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64" name="Picture 46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9540" y="66974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65" name="Picture 46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9540" y="75604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66" name="Picture 46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3317" y="84844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67" name="Picture 46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40978" y="92170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68" name="Picture 46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99723" y="944208"/>
                    <a:ext cx="444500" cy="469900"/>
                  </a:xfrm>
                  <a:prstGeom prst="rect">
                    <a:avLst/>
                  </a:prstGeom>
                </p:spPr>
              </p:pic>
              <p:grpSp>
                <p:nvGrpSpPr>
                  <p:cNvPr id="469" name="Group 468"/>
                  <p:cNvGrpSpPr/>
                  <p:nvPr/>
                </p:nvGrpSpPr>
                <p:grpSpPr>
                  <a:xfrm>
                    <a:off x="5592068" y="525108"/>
                    <a:ext cx="528360" cy="866789"/>
                    <a:chOff x="5592068" y="525108"/>
                    <a:chExt cx="528360" cy="866789"/>
                  </a:xfrm>
                </p:grpSpPr>
                <p:pic>
                  <p:nvPicPr>
                    <p:cNvPr id="470" name="Picture 46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75928" y="52510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1" name="Picture 47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67424" y="59551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2" name="Picture 47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61074" y="663689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3" name="Picture 47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47297" y="756044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4" name="Picture 47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23930" y="843279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5" name="Picture 47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2068" y="921997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476" name="Group 475"/>
                <p:cNvGrpSpPr/>
                <p:nvPr/>
              </p:nvGrpSpPr>
              <p:grpSpPr>
                <a:xfrm>
                  <a:off x="1014455" y="900244"/>
                  <a:ext cx="724126" cy="915662"/>
                  <a:chOff x="1054591" y="1062647"/>
                  <a:chExt cx="724126" cy="915662"/>
                </a:xfrm>
              </p:grpSpPr>
              <p:pic>
                <p:nvPicPr>
                  <p:cNvPr id="477" name="Picture 47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77948" y="106264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78" name="Picture 47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4509" y="106821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79" name="Picture 47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82259" y="112507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80" name="Picture 47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3747" y="122004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81" name="Picture 48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02571" y="126046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82" name="Picture 48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7082" y="131860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83" name="Picture 48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4217" y="139715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84" name="Picture 48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74801" y="147313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85" name="Picture 48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70521" y="150840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86" name="Picture 48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4591" y="1465003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87" name="Group 486"/>
                <p:cNvGrpSpPr/>
                <p:nvPr/>
              </p:nvGrpSpPr>
              <p:grpSpPr>
                <a:xfrm>
                  <a:off x="1493805" y="916912"/>
                  <a:ext cx="866719" cy="879096"/>
                  <a:chOff x="440751" y="1256797"/>
                  <a:chExt cx="866719" cy="879096"/>
                </a:xfrm>
              </p:grpSpPr>
              <p:pic>
                <p:nvPicPr>
                  <p:cNvPr id="488" name="Picture 48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0751" y="125833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89" name="Picture 48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165" y="125833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90" name="Picture 48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8147" y="125833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91" name="Picture 49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5988" y="125833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92" name="Picture 49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970" y="125679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93" name="Picture 49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5574" y="136090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94" name="Picture 49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8147" y="146946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95" name="Picture 49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0720" y="158099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96" name="Picture 49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3293" y="1665993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3177645" y="906823"/>
                  <a:ext cx="808012" cy="895238"/>
                  <a:chOff x="3270782" y="925873"/>
                  <a:chExt cx="808012" cy="895238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3319057" y="925873"/>
                    <a:ext cx="759737" cy="469900"/>
                    <a:chOff x="2662364" y="1059185"/>
                    <a:chExt cx="759737" cy="469900"/>
                  </a:xfrm>
                </p:grpSpPr>
                <p:pic>
                  <p:nvPicPr>
                    <p:cNvPr id="507" name="Picture 50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62364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8" name="Picture 50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62778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9" name="Picture 50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69760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0" name="Picture 50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77601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3270782" y="943554"/>
                    <a:ext cx="466781" cy="877557"/>
                    <a:chOff x="3078332" y="3812153"/>
                    <a:chExt cx="466781" cy="877557"/>
                  </a:xfrm>
                </p:grpSpPr>
                <p:pic>
                  <p:nvPicPr>
                    <p:cNvPr id="502" name="Picture 50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93186" y="381215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3" name="Picture 50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00613" y="391471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4" name="Picture 50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93186" y="402328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5" name="Picture 50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5759" y="4134814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6" name="Picture 50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78332" y="4219810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00" name="Picture 49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1907" y="114596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01" name="Picture 50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82321" y="1145969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1" name="Group 510"/>
                <p:cNvGrpSpPr/>
                <p:nvPr/>
              </p:nvGrpSpPr>
              <p:grpSpPr>
                <a:xfrm>
                  <a:off x="2630117" y="914318"/>
                  <a:ext cx="808012" cy="895238"/>
                  <a:chOff x="3270782" y="925873"/>
                  <a:chExt cx="808012" cy="895238"/>
                </a:xfrm>
              </p:grpSpPr>
              <p:grpSp>
                <p:nvGrpSpPr>
                  <p:cNvPr id="512" name="Group 511"/>
                  <p:cNvGrpSpPr/>
                  <p:nvPr/>
                </p:nvGrpSpPr>
                <p:grpSpPr>
                  <a:xfrm>
                    <a:off x="3319057" y="925873"/>
                    <a:ext cx="759737" cy="469900"/>
                    <a:chOff x="2662364" y="1059185"/>
                    <a:chExt cx="759737" cy="469900"/>
                  </a:xfrm>
                </p:grpSpPr>
                <p:pic>
                  <p:nvPicPr>
                    <p:cNvPr id="521" name="Picture 52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62364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2" name="Picture 52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62778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3" name="Picture 52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69760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4" name="Picture 52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77601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13" name="Group 512"/>
                  <p:cNvGrpSpPr/>
                  <p:nvPr/>
                </p:nvGrpSpPr>
                <p:grpSpPr>
                  <a:xfrm>
                    <a:off x="3270782" y="943554"/>
                    <a:ext cx="466781" cy="877557"/>
                    <a:chOff x="3078332" y="3812153"/>
                    <a:chExt cx="466781" cy="877557"/>
                  </a:xfrm>
                </p:grpSpPr>
                <p:pic>
                  <p:nvPicPr>
                    <p:cNvPr id="516" name="Picture 51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93186" y="381215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7" name="Picture 51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00613" y="391471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8" name="Picture 51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93186" y="402328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9" name="Picture 51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5759" y="4134814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0" name="Picture 51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78332" y="4219810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14" name="Picture 51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1907" y="114596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15" name="Picture 51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82321" y="1145969"/>
                    <a:ext cx="444500" cy="4699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" name="Group 2"/>
              <p:cNvGrpSpPr/>
              <p:nvPr/>
            </p:nvGrpSpPr>
            <p:grpSpPr>
              <a:xfrm>
                <a:off x="3783483" y="3013883"/>
                <a:ext cx="1281797" cy="919730"/>
                <a:chOff x="1043431" y="3089003"/>
                <a:chExt cx="1281797" cy="919730"/>
              </a:xfrm>
            </p:grpSpPr>
            <p:grpSp>
              <p:nvGrpSpPr>
                <p:cNvPr id="585" name="Group 584"/>
                <p:cNvGrpSpPr/>
                <p:nvPr/>
              </p:nvGrpSpPr>
              <p:grpSpPr>
                <a:xfrm>
                  <a:off x="1043431" y="3089003"/>
                  <a:ext cx="793032" cy="911545"/>
                  <a:chOff x="1043431" y="3089003"/>
                  <a:chExt cx="793032" cy="911545"/>
                </a:xfrm>
              </p:grpSpPr>
              <p:pic>
                <p:nvPicPr>
                  <p:cNvPr id="586" name="Picture 58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0858" y="308900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87" name="Picture 58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0858" y="320003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88" name="Picture 58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0858" y="330860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89" name="Picture 58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0858" y="342013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0" name="Picture 58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3431" y="352206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1" name="Picture 59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0169" y="319002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2" name="Picture 59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88696" y="319156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3" name="Picture 59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5580" y="325772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4" name="Picture 59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0923" y="309759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5" name="Picture 59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0923" y="320862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6" name="Picture 59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0923" y="331718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7" name="Picture 59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0923" y="342025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8" name="Picture 59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1963" y="3530648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9" name="Group 598"/>
                <p:cNvGrpSpPr/>
                <p:nvPr/>
              </p:nvGrpSpPr>
              <p:grpSpPr>
                <a:xfrm>
                  <a:off x="1634585" y="3093269"/>
                  <a:ext cx="690643" cy="915464"/>
                  <a:chOff x="1645035" y="2031511"/>
                  <a:chExt cx="690643" cy="915464"/>
                </a:xfrm>
              </p:grpSpPr>
              <p:grpSp>
                <p:nvGrpSpPr>
                  <p:cNvPr id="600" name="Group 599"/>
                  <p:cNvGrpSpPr/>
                  <p:nvPr/>
                </p:nvGrpSpPr>
                <p:grpSpPr>
                  <a:xfrm>
                    <a:off x="1645035" y="2031511"/>
                    <a:ext cx="663036" cy="915464"/>
                    <a:chOff x="1645035" y="2031511"/>
                    <a:chExt cx="663036" cy="915464"/>
                  </a:xfrm>
                </p:grpSpPr>
                <p:grpSp>
                  <p:nvGrpSpPr>
                    <p:cNvPr id="602" name="Group 601"/>
                    <p:cNvGrpSpPr/>
                    <p:nvPr/>
                  </p:nvGrpSpPr>
                  <p:grpSpPr>
                    <a:xfrm>
                      <a:off x="1645035" y="2054562"/>
                      <a:ext cx="451927" cy="877557"/>
                      <a:chOff x="2706106" y="3262547"/>
                      <a:chExt cx="451927" cy="877557"/>
                    </a:xfrm>
                  </p:grpSpPr>
                  <p:pic>
                    <p:nvPicPr>
                      <p:cNvPr id="610" name="Picture 609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13533" y="3262547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11" name="Picture 610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13533" y="3365112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12" name="Picture 611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13533" y="3473677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13" name="Picture 612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13533" y="3585208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14" name="Picture 613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06106" y="3670204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03" name="Picture 60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56175" y="203151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4" name="Picture 60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56589" y="203151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5" name="Picture 60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63571" y="203151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6" name="Picture 60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22546" y="226723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7" name="Picture 60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22960" y="226723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8" name="Picture 60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782" y="247707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9" name="Picture 60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84196" y="2477075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01" name="Picture 60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91178" y="2477075"/>
                    <a:ext cx="444500" cy="4699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" name="Group 4"/>
              <p:cNvGrpSpPr/>
              <p:nvPr/>
            </p:nvGrpSpPr>
            <p:grpSpPr>
              <a:xfrm>
                <a:off x="3256978" y="2172288"/>
                <a:ext cx="2440303" cy="911866"/>
                <a:chOff x="999503" y="1625106"/>
                <a:chExt cx="2440303" cy="911866"/>
              </a:xfrm>
            </p:grpSpPr>
            <p:grpSp>
              <p:nvGrpSpPr>
                <p:cNvPr id="615" name="Group 614"/>
                <p:cNvGrpSpPr/>
                <p:nvPr/>
              </p:nvGrpSpPr>
              <p:grpSpPr>
                <a:xfrm>
                  <a:off x="2084234" y="1625106"/>
                  <a:ext cx="882864" cy="909213"/>
                  <a:chOff x="2185881" y="2024168"/>
                  <a:chExt cx="882864" cy="909213"/>
                </a:xfrm>
              </p:grpSpPr>
              <p:pic>
                <p:nvPicPr>
                  <p:cNvPr id="616" name="Picture 61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85881" y="246172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17" name="Picture 61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3449" y="236402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69901" y="228252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19" name="Picture 61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6927" y="219914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0" name="Picture 61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54062" y="210145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1" name="Picture 62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0707" y="231750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2" name="Picture 62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1994" y="202416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3" name="Picture 62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46192" y="231538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4" name="Picture 62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9293" y="210575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5" name="Picture 62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81817" y="216996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6" name="Picture 62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18261" y="224743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7" name="Picture 62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5434" y="231802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8" name="Picture 62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2339" y="238028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9" name="Picture 62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4245" y="2463481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0" name="Group 629"/>
                <p:cNvGrpSpPr/>
                <p:nvPr/>
              </p:nvGrpSpPr>
              <p:grpSpPr>
                <a:xfrm>
                  <a:off x="2743349" y="1628168"/>
                  <a:ext cx="696457" cy="908804"/>
                  <a:chOff x="4328142" y="4813561"/>
                  <a:chExt cx="696457" cy="908804"/>
                </a:xfrm>
              </p:grpSpPr>
              <p:grpSp>
                <p:nvGrpSpPr>
                  <p:cNvPr id="631" name="Group 630"/>
                  <p:cNvGrpSpPr/>
                  <p:nvPr/>
                </p:nvGrpSpPr>
                <p:grpSpPr>
                  <a:xfrm>
                    <a:off x="4328142" y="4822527"/>
                    <a:ext cx="451927" cy="899838"/>
                    <a:chOff x="4328142" y="4822527"/>
                    <a:chExt cx="451927" cy="899838"/>
                  </a:xfrm>
                </p:grpSpPr>
                <p:pic>
                  <p:nvPicPr>
                    <p:cNvPr id="638" name="Picture 63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35569" y="482252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39" name="Picture 63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35569" y="492509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0" name="Picture 63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35569" y="503365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1" name="Picture 64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35569" y="514518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2" name="Picture 64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28142" y="5252465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32" name="Picture 63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410" y="481356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3824" y="485727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34" name="Picture 63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3824" y="494724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35" name="Picture 63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8975" y="502623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36" name="Picture 63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21543" y="512935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37" name="Picture 63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80099" y="5241614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43" name="Group 642"/>
                <p:cNvGrpSpPr/>
                <p:nvPr/>
              </p:nvGrpSpPr>
              <p:grpSpPr>
                <a:xfrm>
                  <a:off x="1618171" y="1633711"/>
                  <a:ext cx="690643" cy="900608"/>
                  <a:chOff x="5211235" y="542494"/>
                  <a:chExt cx="690643" cy="900608"/>
                </a:xfrm>
              </p:grpSpPr>
              <p:grpSp>
                <p:nvGrpSpPr>
                  <p:cNvPr id="644" name="Group 643"/>
                  <p:cNvGrpSpPr/>
                  <p:nvPr/>
                </p:nvGrpSpPr>
                <p:grpSpPr>
                  <a:xfrm>
                    <a:off x="5211235" y="565545"/>
                    <a:ext cx="451927" cy="877557"/>
                    <a:chOff x="2706106" y="3262547"/>
                    <a:chExt cx="451927" cy="877557"/>
                  </a:xfrm>
                </p:grpSpPr>
                <p:pic>
                  <p:nvPicPr>
                    <p:cNvPr id="653" name="Picture 65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26254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54" name="Picture 65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36511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55" name="Picture 65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47367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56" name="Picture 65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58520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57" name="Picture 65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06106" y="3670204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45" name="Picture 64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22375" y="54249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46" name="Picture 64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22789" y="54249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47" name="Picture 64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9771" y="54249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8746" y="7782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49" name="Picture 64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9160" y="7782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50" name="Picture 64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49982" y="97112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51" name="Picture 65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0396" y="97112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52" name="Picture 65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7378" y="971124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8" name="Group 657"/>
                <p:cNvGrpSpPr/>
                <p:nvPr/>
              </p:nvGrpSpPr>
              <p:grpSpPr>
                <a:xfrm>
                  <a:off x="999503" y="1628974"/>
                  <a:ext cx="793293" cy="894491"/>
                  <a:chOff x="3577252" y="3311288"/>
                  <a:chExt cx="793293" cy="894491"/>
                </a:xfrm>
              </p:grpSpPr>
              <p:pic>
                <p:nvPicPr>
                  <p:cNvPr id="659" name="Picture 65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28760" y="33591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60" name="Picture 65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99499" y="345850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61" name="Picture 66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70055" y="355901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62" name="Picture 66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39255" y="3642281"/>
                    <a:ext cx="444500" cy="469900"/>
                  </a:xfrm>
                  <a:prstGeom prst="rect">
                    <a:avLst/>
                  </a:prstGeom>
                </p:spPr>
              </p:pic>
              <p:grpSp>
                <p:nvGrpSpPr>
                  <p:cNvPr id="663" name="Group 662"/>
                  <p:cNvGrpSpPr/>
                  <p:nvPr/>
                </p:nvGrpSpPr>
                <p:grpSpPr>
                  <a:xfrm>
                    <a:off x="3918203" y="3319755"/>
                    <a:ext cx="452342" cy="886024"/>
                    <a:chOff x="3933234" y="3308600"/>
                    <a:chExt cx="452342" cy="886024"/>
                  </a:xfrm>
                </p:grpSpPr>
                <p:pic>
                  <p:nvPicPr>
                    <p:cNvPr id="670" name="Picture 66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33234" y="370500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1" name="Picture 67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308600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2" name="Picture 67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41963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3" name="Picture 67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52819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4" name="Picture 67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63972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5" name="Picture 67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1076" y="3724724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64" name="Group 663"/>
                  <p:cNvGrpSpPr/>
                  <p:nvPr/>
                </p:nvGrpSpPr>
                <p:grpSpPr>
                  <a:xfrm>
                    <a:off x="3577252" y="3311288"/>
                    <a:ext cx="445577" cy="894491"/>
                    <a:chOff x="3570642" y="3311288"/>
                    <a:chExt cx="445577" cy="894491"/>
                  </a:xfrm>
                </p:grpSpPr>
                <p:pic>
                  <p:nvPicPr>
                    <p:cNvPr id="665" name="Picture 66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31128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6" name="Picture 66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43078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7" name="Picture 66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53935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8" name="Picture 66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65088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9" name="Picture 66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0642" y="3735879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369" name="Group 368"/>
              <p:cNvGrpSpPr/>
              <p:nvPr/>
            </p:nvGrpSpPr>
            <p:grpSpPr>
              <a:xfrm>
                <a:off x="3428208" y="5319495"/>
                <a:ext cx="2360096" cy="468166"/>
                <a:chOff x="585296" y="3941200"/>
                <a:chExt cx="4720192" cy="936330"/>
              </a:xfrm>
            </p:grpSpPr>
            <p:grpSp>
              <p:nvGrpSpPr>
                <p:cNvPr id="370" name="Group 369"/>
                <p:cNvGrpSpPr/>
                <p:nvPr/>
              </p:nvGrpSpPr>
              <p:grpSpPr>
                <a:xfrm>
                  <a:off x="3709582" y="3982862"/>
                  <a:ext cx="770408" cy="884600"/>
                  <a:chOff x="4573683" y="2927746"/>
                  <a:chExt cx="770408" cy="884602"/>
                </a:xfrm>
              </p:grpSpPr>
              <p:grpSp>
                <p:nvGrpSpPr>
                  <p:cNvPr id="457" name="Group 456"/>
                  <p:cNvGrpSpPr/>
                  <p:nvPr/>
                </p:nvGrpSpPr>
                <p:grpSpPr>
                  <a:xfrm>
                    <a:off x="4573683" y="2927746"/>
                    <a:ext cx="654050" cy="654050"/>
                    <a:chOff x="4992456" y="2840436"/>
                    <a:chExt cx="654050" cy="654050"/>
                  </a:xfrm>
                </p:grpSpPr>
                <p:pic>
                  <p:nvPicPr>
                    <p:cNvPr id="531" name="Picture 53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02006" y="284043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2" name="Picture 53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21514" y="284043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3" name="Picture 53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45314" y="287252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4" name="Picture 53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05156" y="293568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5" name="Picture 53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92456" y="3024586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58" name="Picture 45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5933" y="315527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59" name="Picture 45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9591" y="3155072"/>
                    <a:ext cx="444500" cy="469900"/>
                  </a:xfrm>
                  <a:prstGeom prst="rect">
                    <a:avLst/>
                  </a:prstGeom>
                </p:spPr>
              </p:pic>
              <p:grpSp>
                <p:nvGrpSpPr>
                  <p:cNvPr id="460" name="Group 459"/>
                  <p:cNvGrpSpPr/>
                  <p:nvPr/>
                </p:nvGrpSpPr>
                <p:grpSpPr>
                  <a:xfrm>
                    <a:off x="4573683" y="3218604"/>
                    <a:ext cx="764058" cy="593744"/>
                    <a:chOff x="5005156" y="3105724"/>
                    <a:chExt cx="764058" cy="593744"/>
                  </a:xfrm>
                </p:grpSpPr>
                <p:pic>
                  <p:nvPicPr>
                    <p:cNvPr id="525" name="Picture 52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05156" y="310747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6" name="Picture 52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45314" y="318362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7" name="Picture 52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27864" y="322956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8" name="Picture 52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02006" y="322956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9" name="Picture 52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67564" y="318362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0" name="Picture 52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24714" y="3105724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1" name="Group 370"/>
                <p:cNvGrpSpPr/>
                <p:nvPr/>
              </p:nvGrpSpPr>
              <p:grpSpPr>
                <a:xfrm>
                  <a:off x="2277012" y="3941200"/>
                  <a:ext cx="686918" cy="936330"/>
                  <a:chOff x="4481400" y="3062998"/>
                  <a:chExt cx="686917" cy="936331"/>
                </a:xfrm>
              </p:grpSpPr>
              <p:pic>
                <p:nvPicPr>
                  <p:cNvPr id="442" name="Picture 44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5342" y="306910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43" name="Picture 44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4125" y="313279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44" name="Picture 44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3817" y="3245970"/>
                    <a:ext cx="444500" cy="469900"/>
                  </a:xfrm>
                  <a:prstGeom prst="rect">
                    <a:avLst/>
                  </a:prstGeom>
                </p:spPr>
              </p:pic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4723817" y="3341220"/>
                    <a:ext cx="444500" cy="566226"/>
                    <a:chOff x="4723817" y="3341220"/>
                    <a:chExt cx="444500" cy="566226"/>
                  </a:xfrm>
                </p:grpSpPr>
                <p:pic>
                  <p:nvPicPr>
                    <p:cNvPr id="455" name="Picture 45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23817" y="3341220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6" name="Picture 45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23817" y="3437546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46" name="Group 445"/>
                  <p:cNvGrpSpPr/>
                  <p:nvPr/>
                </p:nvGrpSpPr>
                <p:grpSpPr>
                  <a:xfrm>
                    <a:off x="4605225" y="3518251"/>
                    <a:ext cx="527050" cy="481078"/>
                    <a:chOff x="2861512" y="3494446"/>
                    <a:chExt cx="527050" cy="481078"/>
                  </a:xfrm>
                </p:grpSpPr>
                <p:pic>
                  <p:nvPicPr>
                    <p:cNvPr id="453" name="Picture 45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44062" y="349444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4" name="Picture 45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61512" y="3505624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47" name="Picture 44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7750" y="306299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48" name="Picture 44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7750" y="315921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49" name="Picture 44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7750" y="324872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50" name="Picture 44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7750" y="334120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51" name="Picture 45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6673" y="343255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52" name="Picture 45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1400" y="3525960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2" name="Group 371"/>
                <p:cNvGrpSpPr/>
                <p:nvPr/>
              </p:nvGrpSpPr>
              <p:grpSpPr>
                <a:xfrm>
                  <a:off x="1599230" y="3954796"/>
                  <a:ext cx="882864" cy="909212"/>
                  <a:chOff x="2185881" y="2024168"/>
                  <a:chExt cx="882864" cy="909213"/>
                </a:xfrm>
              </p:grpSpPr>
              <p:pic>
                <p:nvPicPr>
                  <p:cNvPr id="428" name="Picture 42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85881" y="246172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29" name="Picture 42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3449" y="236402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0" name="Picture 42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69901" y="228252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1" name="Picture 43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6927" y="219914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2" name="Picture 43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54062" y="210145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3" name="Picture 43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0707" y="231750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4" name="Picture 43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1994" y="202416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5" name="Picture 43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46192" y="231538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6" name="Picture 43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9293" y="210575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7" name="Picture 43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81817" y="216996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8" name="Picture 43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18261" y="224743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39" name="Picture 43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5434" y="231802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40" name="Picture 43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2339" y="238028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41" name="Picture 44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4245" y="2463481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3" name="Group 372"/>
                <p:cNvGrpSpPr/>
                <p:nvPr/>
              </p:nvGrpSpPr>
              <p:grpSpPr>
                <a:xfrm>
                  <a:off x="2812390" y="3956800"/>
                  <a:ext cx="450850" cy="920160"/>
                  <a:chOff x="2855841" y="1618662"/>
                  <a:chExt cx="450850" cy="920162"/>
                </a:xfrm>
              </p:grpSpPr>
              <p:pic>
                <p:nvPicPr>
                  <p:cNvPr id="422" name="Picture 42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62191" y="161866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23" name="Picture 42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62191" y="171487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24" name="Picture 42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62191" y="180439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25" name="Picture 42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62191" y="189687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26" name="Picture 42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61114" y="198821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27" name="Picture 42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5841" y="2068924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585296" y="3957344"/>
                  <a:ext cx="759738" cy="900314"/>
                  <a:chOff x="1523037" y="1637985"/>
                  <a:chExt cx="759737" cy="900315"/>
                </a:xfrm>
              </p:grpSpPr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1523300" y="1637985"/>
                    <a:ext cx="450850" cy="823947"/>
                    <a:chOff x="965261" y="2874954"/>
                    <a:chExt cx="450850" cy="823947"/>
                  </a:xfrm>
                </p:grpSpPr>
                <p:pic>
                  <p:nvPicPr>
                    <p:cNvPr id="417" name="Picture 41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1611" y="2874954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8" name="Picture 41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1611" y="2964469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9" name="Picture 41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1611" y="3056950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0" name="Picture 41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0534" y="314829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1" name="Picture 42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65261" y="3229001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1523037" y="2068400"/>
                    <a:ext cx="759737" cy="469900"/>
                    <a:chOff x="964998" y="3292669"/>
                    <a:chExt cx="759737" cy="469900"/>
                  </a:xfrm>
                </p:grpSpPr>
                <p:pic>
                  <p:nvPicPr>
                    <p:cNvPr id="413" name="Picture 41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64998" y="3292669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4" name="Picture 41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65412" y="3292669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5" name="Picture 41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72394" y="3292669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6" name="Picture 41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80235" y="3292669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3072278" y="3961300"/>
                  <a:ext cx="793294" cy="894490"/>
                  <a:chOff x="3577252" y="3311288"/>
                  <a:chExt cx="793293" cy="894491"/>
                </a:xfrm>
              </p:grpSpPr>
              <p:pic>
                <p:nvPicPr>
                  <p:cNvPr id="394" name="Picture 39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28760" y="33591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95" name="Picture 39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99499" y="345850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96" name="Picture 39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70055" y="355901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97" name="Picture 39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39255" y="3642281"/>
                    <a:ext cx="444500" cy="469900"/>
                  </a:xfrm>
                  <a:prstGeom prst="rect">
                    <a:avLst/>
                  </a:prstGeom>
                </p:spPr>
              </p:pic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3918203" y="3319755"/>
                    <a:ext cx="452342" cy="886024"/>
                    <a:chOff x="3933234" y="3308600"/>
                    <a:chExt cx="452342" cy="886024"/>
                  </a:xfrm>
                </p:grpSpPr>
                <p:pic>
                  <p:nvPicPr>
                    <p:cNvPr id="405" name="Picture 40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33234" y="370500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6" name="Picture 40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308600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7" name="Picture 40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41963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8" name="Picture 40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52819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9" name="Picture 40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63972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0" name="Picture 40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1076" y="3724724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3577252" y="3311288"/>
                    <a:ext cx="445577" cy="894491"/>
                    <a:chOff x="3570642" y="3311288"/>
                    <a:chExt cx="445577" cy="894491"/>
                  </a:xfrm>
                </p:grpSpPr>
                <p:pic>
                  <p:nvPicPr>
                    <p:cNvPr id="400" name="Picture 39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31128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1" name="Picture 40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43078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2" name="Picture 40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53935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3" name="Picture 40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65088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4" name="Picture 40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0642" y="3735879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6" name="Group 375"/>
                <p:cNvGrpSpPr/>
                <p:nvPr/>
              </p:nvGrpSpPr>
              <p:grpSpPr>
                <a:xfrm>
                  <a:off x="1120686" y="3941296"/>
                  <a:ext cx="716034" cy="926166"/>
                  <a:chOff x="3549781" y="2943325"/>
                  <a:chExt cx="716034" cy="926168"/>
                </a:xfrm>
              </p:grpSpPr>
              <p:pic>
                <p:nvPicPr>
                  <p:cNvPr id="380" name="Picture 37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93556" y="294332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1" name="Picture 38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33408" y="296534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2" name="Picture 38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9908" y="304982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3" name="Picture 38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9781" y="312513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4" name="Picture 38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9781" y="321142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5" name="Picture 38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3558" y="330382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6" name="Picture 38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1219" y="337709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7" name="Picture 38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9964" y="339959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8" name="Picture 38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53619" y="296144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9" name="Picture 38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02265" y="304455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90" name="Picture 38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21315" y="311907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91" name="Picture 39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07538" y="321142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92" name="Picture 39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4171" y="329866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93" name="Picture 39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52309" y="3377382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7" name="Picture 37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6490" y="4395611"/>
                  <a:ext cx="444500" cy="469899"/>
                </a:xfrm>
                <a:prstGeom prst="rect">
                  <a:avLst/>
                </a:prstGeom>
              </p:spPr>
            </p:pic>
            <p:pic>
              <p:nvPicPr>
                <p:cNvPr id="378" name="Picture 37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8740" y="4395611"/>
                  <a:ext cx="444500" cy="469899"/>
                </a:xfrm>
                <a:prstGeom prst="rect">
                  <a:avLst/>
                </a:prstGeom>
              </p:spPr>
            </p:pic>
            <p:pic>
              <p:nvPicPr>
                <p:cNvPr id="379" name="Picture 37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0988" y="4401287"/>
                  <a:ext cx="444500" cy="46989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9065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68794" y="2024168"/>
            <a:ext cx="882864" cy="909213"/>
            <a:chOff x="2185881" y="2024168"/>
            <a:chExt cx="882864" cy="909213"/>
          </a:xfrm>
        </p:grpSpPr>
        <p:pic>
          <p:nvPicPr>
            <p:cNvPr id="258" name="Picture 25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881" y="2461721"/>
              <a:ext cx="444500" cy="469900"/>
            </a:xfrm>
            <a:prstGeom prst="rect">
              <a:avLst/>
            </a:prstGeom>
          </p:spPr>
        </p:pic>
        <p:pic>
          <p:nvPicPr>
            <p:cNvPr id="321" name="Picture 32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449" y="2364028"/>
              <a:ext cx="444500" cy="469900"/>
            </a:xfrm>
            <a:prstGeom prst="rect">
              <a:avLst/>
            </a:prstGeom>
          </p:spPr>
        </p:pic>
        <p:pic>
          <p:nvPicPr>
            <p:cNvPr id="322" name="Picture 32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901" y="2282523"/>
              <a:ext cx="444500" cy="469900"/>
            </a:xfrm>
            <a:prstGeom prst="rect">
              <a:avLst/>
            </a:prstGeom>
          </p:spPr>
        </p:pic>
        <p:pic>
          <p:nvPicPr>
            <p:cNvPr id="323" name="Picture 32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927" y="2199143"/>
              <a:ext cx="444500" cy="469900"/>
            </a:xfrm>
            <a:prstGeom prst="rect">
              <a:avLst/>
            </a:prstGeom>
          </p:spPr>
        </p:pic>
        <p:pic>
          <p:nvPicPr>
            <p:cNvPr id="324" name="Picture 32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062" y="2101450"/>
              <a:ext cx="444500" cy="469900"/>
            </a:xfrm>
            <a:prstGeom prst="rect">
              <a:avLst/>
            </a:prstGeom>
          </p:spPr>
        </p:pic>
        <p:pic>
          <p:nvPicPr>
            <p:cNvPr id="325" name="Picture 32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707" y="2317503"/>
              <a:ext cx="444500" cy="469900"/>
            </a:xfrm>
            <a:prstGeom prst="rect">
              <a:avLst/>
            </a:prstGeom>
          </p:spPr>
        </p:pic>
        <p:pic>
          <p:nvPicPr>
            <p:cNvPr id="328" name="Picture 32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994" y="2024168"/>
              <a:ext cx="444500" cy="469900"/>
            </a:xfrm>
            <a:prstGeom prst="rect">
              <a:avLst/>
            </a:prstGeom>
          </p:spPr>
        </p:pic>
        <p:pic>
          <p:nvPicPr>
            <p:cNvPr id="326" name="Picture 32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192" y="2315387"/>
              <a:ext cx="444500" cy="469900"/>
            </a:xfrm>
            <a:prstGeom prst="rect">
              <a:avLst/>
            </a:prstGeom>
          </p:spPr>
        </p:pic>
        <p:pic>
          <p:nvPicPr>
            <p:cNvPr id="250" name="Picture 24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293" y="2105753"/>
              <a:ext cx="444500" cy="469900"/>
            </a:xfrm>
            <a:prstGeom prst="rect">
              <a:avLst/>
            </a:prstGeom>
          </p:spPr>
        </p:pic>
        <p:pic>
          <p:nvPicPr>
            <p:cNvPr id="329" name="Picture 32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817" y="2169964"/>
              <a:ext cx="444500" cy="469900"/>
            </a:xfrm>
            <a:prstGeom prst="rect">
              <a:avLst/>
            </a:prstGeom>
          </p:spPr>
        </p:pic>
        <p:pic>
          <p:nvPicPr>
            <p:cNvPr id="330" name="Picture 32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8261" y="2247438"/>
              <a:ext cx="444500" cy="469900"/>
            </a:xfrm>
            <a:prstGeom prst="rect">
              <a:avLst/>
            </a:prstGeom>
          </p:spPr>
        </p:pic>
        <p:pic>
          <p:nvPicPr>
            <p:cNvPr id="331" name="Picture 33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434" y="2318021"/>
              <a:ext cx="444500" cy="469900"/>
            </a:xfrm>
            <a:prstGeom prst="rect">
              <a:avLst/>
            </a:prstGeom>
          </p:spPr>
        </p:pic>
        <p:pic>
          <p:nvPicPr>
            <p:cNvPr id="332" name="Picture 33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339" y="2380286"/>
              <a:ext cx="444500" cy="469900"/>
            </a:xfrm>
            <a:prstGeom prst="rect">
              <a:avLst/>
            </a:prstGeom>
          </p:spPr>
        </p:pic>
        <p:pic>
          <p:nvPicPr>
            <p:cNvPr id="333" name="Picture 33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245" y="2463481"/>
              <a:ext cx="444500" cy="469900"/>
            </a:xfrm>
            <a:prstGeom prst="rect">
              <a:avLst/>
            </a:prstGeom>
          </p:spPr>
        </p:pic>
      </p:grpSp>
      <p:grpSp>
        <p:nvGrpSpPr>
          <p:cNvPr id="232" name="Group 231"/>
          <p:cNvGrpSpPr/>
          <p:nvPr/>
        </p:nvGrpSpPr>
        <p:grpSpPr>
          <a:xfrm>
            <a:off x="995727" y="2925183"/>
            <a:ext cx="825860" cy="877677"/>
            <a:chOff x="4694453" y="614235"/>
            <a:chExt cx="825860" cy="877677"/>
          </a:xfrm>
        </p:grpSpPr>
        <p:grpSp>
          <p:nvGrpSpPr>
            <p:cNvPr id="273" name="Group 272"/>
            <p:cNvGrpSpPr/>
            <p:nvPr/>
          </p:nvGrpSpPr>
          <p:grpSpPr>
            <a:xfrm>
              <a:off x="4694453" y="614235"/>
              <a:ext cx="451927" cy="877557"/>
              <a:chOff x="2706106" y="3262547"/>
              <a:chExt cx="451927" cy="877557"/>
            </a:xfrm>
          </p:grpSpPr>
          <p:pic>
            <p:nvPicPr>
              <p:cNvPr id="274" name="Picture 27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26254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75" name="Picture 27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36511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76" name="Picture 27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47367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77" name="Picture 27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58520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78" name="Picture 27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6106" y="3670204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247" name="Picture 24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6592" y="689858"/>
              <a:ext cx="444500" cy="469900"/>
            </a:xfrm>
            <a:prstGeom prst="rect">
              <a:avLst/>
            </a:prstGeom>
          </p:spPr>
        </p:pic>
        <p:pic>
          <p:nvPicPr>
            <p:cNvPr id="248" name="Picture 24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36" y="749087"/>
              <a:ext cx="444500" cy="469900"/>
            </a:xfrm>
            <a:prstGeom prst="rect">
              <a:avLst/>
            </a:prstGeom>
          </p:spPr>
        </p:pic>
        <p:pic>
          <p:nvPicPr>
            <p:cNvPr id="249" name="Picture 24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586" y="691399"/>
              <a:ext cx="444500" cy="469900"/>
            </a:xfrm>
            <a:prstGeom prst="rect">
              <a:avLst/>
            </a:prstGeom>
          </p:spPr>
        </p:pic>
        <p:grpSp>
          <p:nvGrpSpPr>
            <p:cNvPr id="279" name="Group 278"/>
            <p:cNvGrpSpPr/>
            <p:nvPr/>
          </p:nvGrpSpPr>
          <p:grpSpPr>
            <a:xfrm>
              <a:off x="5068386" y="614355"/>
              <a:ext cx="451927" cy="877557"/>
              <a:chOff x="2706106" y="3262547"/>
              <a:chExt cx="451927" cy="877557"/>
            </a:xfrm>
          </p:grpSpPr>
          <p:pic>
            <p:nvPicPr>
              <p:cNvPr id="280" name="Picture 27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26254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81" name="Picture 28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36511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82" name="Picture 28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47367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83" name="Picture 28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58520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84" name="Picture 28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6106" y="3670204"/>
                <a:ext cx="444500" cy="469900"/>
              </a:xfrm>
              <a:prstGeom prst="rect">
                <a:avLst/>
              </a:prstGeom>
            </p:spPr>
          </p:pic>
        </p:grpSp>
      </p:grpSp>
      <p:grpSp>
        <p:nvGrpSpPr>
          <p:cNvPr id="260" name="Group 259"/>
          <p:cNvGrpSpPr/>
          <p:nvPr/>
        </p:nvGrpSpPr>
        <p:grpSpPr>
          <a:xfrm>
            <a:off x="2761777" y="2027230"/>
            <a:ext cx="696457" cy="908804"/>
            <a:chOff x="4328142" y="4813561"/>
            <a:chExt cx="696457" cy="908804"/>
          </a:xfrm>
        </p:grpSpPr>
        <p:grpSp>
          <p:nvGrpSpPr>
            <p:cNvPr id="259" name="Group 258"/>
            <p:cNvGrpSpPr/>
            <p:nvPr/>
          </p:nvGrpSpPr>
          <p:grpSpPr>
            <a:xfrm>
              <a:off x="4328142" y="4822527"/>
              <a:ext cx="451927" cy="899838"/>
              <a:chOff x="4328142" y="4822527"/>
              <a:chExt cx="451927" cy="899838"/>
            </a:xfrm>
          </p:grpSpPr>
          <p:pic>
            <p:nvPicPr>
              <p:cNvPr id="151" name="Picture 15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5569" y="482252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52" name="Picture 15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5569" y="492509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53" name="Picture 15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5569" y="503365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54" name="Picture 15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5569" y="514518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55" name="Picture 15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8142" y="5252465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253" name="Picture 25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410" y="4813561"/>
              <a:ext cx="444500" cy="469900"/>
            </a:xfrm>
            <a:prstGeom prst="rect">
              <a:avLst/>
            </a:prstGeom>
          </p:spPr>
        </p:pic>
        <p:pic>
          <p:nvPicPr>
            <p:cNvPr id="256" name="Picture 25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824" y="4857271"/>
              <a:ext cx="444500" cy="469900"/>
            </a:xfrm>
            <a:prstGeom prst="rect">
              <a:avLst/>
            </a:prstGeom>
          </p:spPr>
        </p:pic>
        <p:pic>
          <p:nvPicPr>
            <p:cNvPr id="252" name="Picture 25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824" y="4947248"/>
              <a:ext cx="444500" cy="469900"/>
            </a:xfrm>
            <a:prstGeom prst="rect">
              <a:avLst/>
            </a:prstGeom>
          </p:spPr>
        </p:pic>
        <p:pic>
          <p:nvPicPr>
            <p:cNvPr id="255" name="Picture 25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975" y="5026230"/>
              <a:ext cx="444500" cy="469900"/>
            </a:xfrm>
            <a:prstGeom prst="rect">
              <a:avLst/>
            </a:prstGeom>
          </p:spPr>
        </p:pic>
        <p:pic>
          <p:nvPicPr>
            <p:cNvPr id="254" name="Picture 25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43" y="5129356"/>
              <a:ext cx="444500" cy="469900"/>
            </a:xfrm>
            <a:prstGeom prst="rect">
              <a:avLst/>
            </a:prstGeom>
          </p:spPr>
        </p:pic>
        <p:pic>
          <p:nvPicPr>
            <p:cNvPr id="251" name="Picture 25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099" y="5241614"/>
              <a:ext cx="444500" cy="469900"/>
            </a:xfrm>
            <a:prstGeom prst="rect">
              <a:avLst/>
            </a:prstGeom>
          </p:spPr>
        </p:pic>
      </p:grpSp>
      <p:grpSp>
        <p:nvGrpSpPr>
          <p:cNvPr id="230" name="Group 229"/>
          <p:cNvGrpSpPr/>
          <p:nvPr/>
        </p:nvGrpSpPr>
        <p:grpSpPr>
          <a:xfrm>
            <a:off x="1594264" y="2032773"/>
            <a:ext cx="690643" cy="900608"/>
            <a:chOff x="5211235" y="542494"/>
            <a:chExt cx="690643" cy="900608"/>
          </a:xfrm>
        </p:grpSpPr>
        <p:grpSp>
          <p:nvGrpSpPr>
            <p:cNvPr id="156" name="Group 155"/>
            <p:cNvGrpSpPr/>
            <p:nvPr/>
          </p:nvGrpSpPr>
          <p:grpSpPr>
            <a:xfrm>
              <a:off x="5211235" y="565545"/>
              <a:ext cx="451927" cy="877557"/>
              <a:chOff x="2706106" y="3262547"/>
              <a:chExt cx="451927" cy="877557"/>
            </a:xfrm>
          </p:grpSpPr>
          <p:pic>
            <p:nvPicPr>
              <p:cNvPr id="157" name="Picture 15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26254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58" name="Picture 15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36511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59" name="Picture 15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47367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60" name="Picture 15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533" y="358520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61" name="Picture 16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6106" y="3670204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128" name="Picture 12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375" y="542494"/>
              <a:ext cx="444500" cy="469900"/>
            </a:xfrm>
            <a:prstGeom prst="rect">
              <a:avLst/>
            </a:prstGeom>
          </p:spPr>
        </p:pic>
        <p:pic>
          <p:nvPicPr>
            <p:cNvPr id="129" name="Picture 12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789" y="542494"/>
              <a:ext cx="444500" cy="469900"/>
            </a:xfrm>
            <a:prstGeom prst="rect">
              <a:avLst/>
            </a:prstGeom>
          </p:spPr>
        </p:pic>
        <p:pic>
          <p:nvPicPr>
            <p:cNvPr id="130" name="Picture 12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771" y="542494"/>
              <a:ext cx="444500" cy="469900"/>
            </a:xfrm>
            <a:prstGeom prst="rect">
              <a:avLst/>
            </a:prstGeom>
          </p:spPr>
        </p:pic>
        <p:pic>
          <p:nvPicPr>
            <p:cNvPr id="122" name="Picture 12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746" y="778214"/>
              <a:ext cx="444500" cy="469900"/>
            </a:xfrm>
            <a:prstGeom prst="rect">
              <a:avLst/>
            </a:prstGeom>
          </p:spPr>
        </p:pic>
        <p:pic>
          <p:nvPicPr>
            <p:cNvPr id="123" name="Picture 12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160" y="778214"/>
              <a:ext cx="444500" cy="469900"/>
            </a:xfrm>
            <a:prstGeom prst="rect">
              <a:avLst/>
            </a:prstGeom>
          </p:spPr>
        </p:pic>
        <p:pic>
          <p:nvPicPr>
            <p:cNvPr id="116" name="Picture 11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982" y="971124"/>
              <a:ext cx="444500" cy="469900"/>
            </a:xfrm>
            <a:prstGeom prst="rect">
              <a:avLst/>
            </a:prstGeom>
          </p:spPr>
        </p:pic>
        <p:pic>
          <p:nvPicPr>
            <p:cNvPr id="117" name="Picture 11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396" y="971124"/>
              <a:ext cx="444500" cy="469900"/>
            </a:xfrm>
            <a:prstGeom prst="rect">
              <a:avLst/>
            </a:prstGeom>
          </p:spPr>
        </p:pic>
        <p:pic>
          <p:nvPicPr>
            <p:cNvPr id="118" name="Picture 11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378" y="971124"/>
              <a:ext cx="444500" cy="469900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913509" y="2031105"/>
            <a:ext cx="821284" cy="897179"/>
            <a:chOff x="913509" y="2031105"/>
            <a:chExt cx="821284" cy="897179"/>
          </a:xfrm>
        </p:grpSpPr>
        <p:pic>
          <p:nvPicPr>
            <p:cNvPr id="193" name="Picture 19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77" y="2087969"/>
              <a:ext cx="444500" cy="469900"/>
            </a:xfrm>
            <a:prstGeom prst="rect">
              <a:avLst/>
            </a:prstGeom>
          </p:spPr>
        </p:pic>
        <p:pic>
          <p:nvPicPr>
            <p:cNvPr id="186" name="Picture 18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716" y="2181008"/>
              <a:ext cx="444500" cy="469900"/>
            </a:xfrm>
            <a:prstGeom prst="rect">
              <a:avLst/>
            </a:prstGeom>
          </p:spPr>
        </p:pic>
        <p:pic>
          <p:nvPicPr>
            <p:cNvPr id="185" name="Picture 18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72" y="2281522"/>
              <a:ext cx="444500" cy="469900"/>
            </a:xfrm>
            <a:prstGeom prst="rect">
              <a:avLst/>
            </a:prstGeom>
          </p:spPr>
        </p:pic>
        <p:pic>
          <p:nvPicPr>
            <p:cNvPr id="175" name="Picture 17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122" y="2364786"/>
              <a:ext cx="444500" cy="469900"/>
            </a:xfrm>
            <a:prstGeom prst="rect">
              <a:avLst/>
            </a:prstGeom>
          </p:spPr>
        </p:pic>
        <p:pic>
          <p:nvPicPr>
            <p:cNvPr id="187" name="Picture 18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451" y="2427511"/>
              <a:ext cx="444500" cy="469900"/>
            </a:xfrm>
            <a:prstGeom prst="rect">
              <a:avLst/>
            </a:prstGeom>
          </p:spPr>
        </p:pic>
        <p:pic>
          <p:nvPicPr>
            <p:cNvPr id="163" name="Picture 16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53" y="2031105"/>
              <a:ext cx="444500" cy="469900"/>
            </a:xfrm>
            <a:prstGeom prst="rect">
              <a:avLst/>
            </a:prstGeom>
          </p:spPr>
        </p:pic>
        <p:pic>
          <p:nvPicPr>
            <p:cNvPr id="164" name="Picture 16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53" y="2142137"/>
              <a:ext cx="444500" cy="469900"/>
            </a:xfrm>
            <a:prstGeom prst="rect">
              <a:avLst/>
            </a:prstGeom>
          </p:spPr>
        </p:pic>
        <p:pic>
          <p:nvPicPr>
            <p:cNvPr id="165" name="Picture 16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53" y="2250702"/>
              <a:ext cx="444500" cy="469900"/>
            </a:xfrm>
            <a:prstGeom prst="rect">
              <a:avLst/>
            </a:prstGeom>
          </p:spPr>
        </p:pic>
        <p:pic>
          <p:nvPicPr>
            <p:cNvPr id="166" name="Picture 16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53" y="2362233"/>
              <a:ext cx="444500" cy="469900"/>
            </a:xfrm>
            <a:prstGeom prst="rect">
              <a:avLst/>
            </a:prstGeom>
          </p:spPr>
        </p:pic>
        <p:pic>
          <p:nvPicPr>
            <p:cNvPr id="167" name="Picture 16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293" y="2447229"/>
              <a:ext cx="444500" cy="469900"/>
            </a:xfrm>
            <a:prstGeom prst="rect">
              <a:avLst/>
            </a:prstGeom>
          </p:spPr>
        </p:pic>
        <p:pic>
          <p:nvPicPr>
            <p:cNvPr id="169" name="Picture 16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936" y="2033793"/>
              <a:ext cx="444500" cy="469900"/>
            </a:xfrm>
            <a:prstGeom prst="rect">
              <a:avLst/>
            </a:prstGeom>
          </p:spPr>
        </p:pic>
        <p:pic>
          <p:nvPicPr>
            <p:cNvPr id="170" name="Picture 16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936" y="2153292"/>
              <a:ext cx="444500" cy="469900"/>
            </a:xfrm>
            <a:prstGeom prst="rect">
              <a:avLst/>
            </a:prstGeom>
          </p:spPr>
        </p:pic>
        <p:pic>
          <p:nvPicPr>
            <p:cNvPr id="171" name="Picture 17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936" y="2261857"/>
              <a:ext cx="444500" cy="469900"/>
            </a:xfrm>
            <a:prstGeom prst="rect">
              <a:avLst/>
            </a:prstGeom>
          </p:spPr>
        </p:pic>
        <p:pic>
          <p:nvPicPr>
            <p:cNvPr id="172" name="Picture 17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936" y="2373388"/>
              <a:ext cx="444500" cy="469900"/>
            </a:xfrm>
            <a:prstGeom prst="rect">
              <a:avLst/>
            </a:prstGeom>
          </p:spPr>
        </p:pic>
        <p:pic>
          <p:nvPicPr>
            <p:cNvPr id="173" name="Picture 17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09" y="2458384"/>
              <a:ext cx="444500" cy="46990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207255" y="4508761"/>
            <a:ext cx="866719" cy="471439"/>
            <a:chOff x="2410141" y="3736343"/>
            <a:chExt cx="866719" cy="471439"/>
          </a:xfrm>
        </p:grpSpPr>
        <p:pic>
          <p:nvPicPr>
            <p:cNvPr id="93" name="Picture 9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141" y="3737882"/>
              <a:ext cx="444500" cy="469900"/>
            </a:xfrm>
            <a:prstGeom prst="rect">
              <a:avLst/>
            </a:prstGeom>
          </p:spPr>
        </p:pic>
        <p:pic>
          <p:nvPicPr>
            <p:cNvPr id="94" name="Picture 9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555" y="3737882"/>
              <a:ext cx="444500" cy="469900"/>
            </a:xfrm>
            <a:prstGeom prst="rect">
              <a:avLst/>
            </a:prstGeom>
          </p:spPr>
        </p:pic>
        <p:pic>
          <p:nvPicPr>
            <p:cNvPr id="95" name="Picture 9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537" y="3737882"/>
              <a:ext cx="444500" cy="469900"/>
            </a:xfrm>
            <a:prstGeom prst="rect">
              <a:avLst/>
            </a:prstGeom>
          </p:spPr>
        </p:pic>
        <p:pic>
          <p:nvPicPr>
            <p:cNvPr id="96" name="Picture 9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378" y="3737882"/>
              <a:ext cx="444500" cy="469900"/>
            </a:xfrm>
            <a:prstGeom prst="rect">
              <a:avLst/>
            </a:prstGeom>
          </p:spPr>
        </p:pic>
        <p:pic>
          <p:nvPicPr>
            <p:cNvPr id="97" name="Picture 9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360" y="3736343"/>
              <a:ext cx="444500" cy="4699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359655" y="4661161"/>
            <a:ext cx="866719" cy="471439"/>
            <a:chOff x="2410141" y="3736343"/>
            <a:chExt cx="866719" cy="471439"/>
          </a:xfrm>
        </p:grpSpPr>
        <p:pic>
          <p:nvPicPr>
            <p:cNvPr id="104" name="Picture 10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141" y="3737882"/>
              <a:ext cx="444500" cy="469900"/>
            </a:xfrm>
            <a:prstGeom prst="rect">
              <a:avLst/>
            </a:prstGeom>
          </p:spPr>
        </p:pic>
        <p:pic>
          <p:nvPicPr>
            <p:cNvPr id="105" name="Picture 10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555" y="3737882"/>
              <a:ext cx="444500" cy="469900"/>
            </a:xfrm>
            <a:prstGeom prst="rect">
              <a:avLst/>
            </a:prstGeom>
          </p:spPr>
        </p:pic>
        <p:pic>
          <p:nvPicPr>
            <p:cNvPr id="106" name="Picture 10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537" y="3737882"/>
              <a:ext cx="444500" cy="469900"/>
            </a:xfrm>
            <a:prstGeom prst="rect">
              <a:avLst/>
            </a:prstGeom>
          </p:spPr>
        </p:pic>
        <p:pic>
          <p:nvPicPr>
            <p:cNvPr id="107" name="Picture 10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378" y="3737882"/>
              <a:ext cx="444500" cy="469900"/>
            </a:xfrm>
            <a:prstGeom prst="rect">
              <a:avLst/>
            </a:prstGeom>
          </p:spPr>
        </p:pic>
        <p:pic>
          <p:nvPicPr>
            <p:cNvPr id="108" name="Picture 10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360" y="3736343"/>
              <a:ext cx="444500" cy="469900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512055" y="4813561"/>
            <a:ext cx="866719" cy="471439"/>
            <a:chOff x="2410141" y="3736343"/>
            <a:chExt cx="866719" cy="471439"/>
          </a:xfrm>
        </p:grpSpPr>
        <p:pic>
          <p:nvPicPr>
            <p:cNvPr id="110" name="Picture 10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141" y="3737882"/>
              <a:ext cx="444500" cy="469900"/>
            </a:xfrm>
            <a:prstGeom prst="rect">
              <a:avLst/>
            </a:prstGeom>
          </p:spPr>
        </p:pic>
        <p:pic>
          <p:nvPicPr>
            <p:cNvPr id="111" name="Picture 11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555" y="3737882"/>
              <a:ext cx="444500" cy="469900"/>
            </a:xfrm>
            <a:prstGeom prst="rect">
              <a:avLst/>
            </a:prstGeom>
          </p:spPr>
        </p:pic>
        <p:pic>
          <p:nvPicPr>
            <p:cNvPr id="112" name="Picture 11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537" y="3737882"/>
              <a:ext cx="444500" cy="469900"/>
            </a:xfrm>
            <a:prstGeom prst="rect">
              <a:avLst/>
            </a:prstGeom>
          </p:spPr>
        </p:pic>
        <p:pic>
          <p:nvPicPr>
            <p:cNvPr id="113" name="Picture 11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378" y="3737882"/>
              <a:ext cx="444500" cy="469900"/>
            </a:xfrm>
            <a:prstGeom prst="rect">
              <a:avLst/>
            </a:prstGeom>
          </p:spPr>
        </p:pic>
        <p:pic>
          <p:nvPicPr>
            <p:cNvPr id="114" name="Picture 11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360" y="3736343"/>
              <a:ext cx="444500" cy="469900"/>
            </a:xfrm>
            <a:prstGeom prst="rect">
              <a:avLst/>
            </a:prstGeom>
          </p:spPr>
        </p:pic>
      </p:grpSp>
      <p:grpSp>
        <p:nvGrpSpPr>
          <p:cNvPr id="143" name="Group 142"/>
          <p:cNvGrpSpPr/>
          <p:nvPr/>
        </p:nvGrpSpPr>
        <p:grpSpPr>
          <a:xfrm>
            <a:off x="1409772" y="4101104"/>
            <a:ext cx="451927" cy="877557"/>
            <a:chOff x="2706106" y="3262547"/>
            <a:chExt cx="451927" cy="877557"/>
          </a:xfrm>
        </p:grpSpPr>
        <p:pic>
          <p:nvPicPr>
            <p:cNvPr id="136" name="Picture 13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262547"/>
              <a:ext cx="444500" cy="469900"/>
            </a:xfrm>
            <a:prstGeom prst="rect">
              <a:avLst/>
            </a:prstGeom>
          </p:spPr>
        </p:pic>
        <p:pic>
          <p:nvPicPr>
            <p:cNvPr id="139" name="Picture 13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365112"/>
              <a:ext cx="444500" cy="469900"/>
            </a:xfrm>
            <a:prstGeom prst="rect">
              <a:avLst/>
            </a:prstGeom>
          </p:spPr>
        </p:pic>
        <p:pic>
          <p:nvPicPr>
            <p:cNvPr id="140" name="Picture 13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473677"/>
              <a:ext cx="444500" cy="469900"/>
            </a:xfrm>
            <a:prstGeom prst="rect">
              <a:avLst/>
            </a:prstGeom>
          </p:spPr>
        </p:pic>
        <p:pic>
          <p:nvPicPr>
            <p:cNvPr id="141" name="Picture 14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585208"/>
              <a:ext cx="444500" cy="469900"/>
            </a:xfrm>
            <a:prstGeom prst="rect">
              <a:avLst/>
            </a:prstGeom>
          </p:spPr>
        </p:pic>
        <p:pic>
          <p:nvPicPr>
            <p:cNvPr id="142" name="Picture 14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106" y="3670204"/>
              <a:ext cx="444500" cy="469900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>
            <a:off x="1562172" y="4253504"/>
            <a:ext cx="451927" cy="877557"/>
            <a:chOff x="2706106" y="3262547"/>
            <a:chExt cx="451927" cy="877557"/>
          </a:xfrm>
        </p:grpSpPr>
        <p:pic>
          <p:nvPicPr>
            <p:cNvPr id="145" name="Picture 14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262547"/>
              <a:ext cx="444500" cy="469900"/>
            </a:xfrm>
            <a:prstGeom prst="rect">
              <a:avLst/>
            </a:prstGeom>
          </p:spPr>
        </p:pic>
        <p:pic>
          <p:nvPicPr>
            <p:cNvPr id="146" name="Picture 14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365112"/>
              <a:ext cx="444500" cy="469900"/>
            </a:xfrm>
            <a:prstGeom prst="rect">
              <a:avLst/>
            </a:prstGeom>
          </p:spPr>
        </p:pic>
        <p:pic>
          <p:nvPicPr>
            <p:cNvPr id="147" name="Picture 14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473677"/>
              <a:ext cx="444500" cy="469900"/>
            </a:xfrm>
            <a:prstGeom prst="rect">
              <a:avLst/>
            </a:prstGeom>
          </p:spPr>
        </p:pic>
        <p:pic>
          <p:nvPicPr>
            <p:cNvPr id="148" name="Picture 14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585208"/>
              <a:ext cx="444500" cy="469900"/>
            </a:xfrm>
            <a:prstGeom prst="rect">
              <a:avLst/>
            </a:prstGeom>
          </p:spPr>
        </p:pic>
        <p:pic>
          <p:nvPicPr>
            <p:cNvPr id="149" name="Picture 14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106" y="3670204"/>
              <a:ext cx="444500" cy="469900"/>
            </a:xfrm>
            <a:prstGeom prst="rect">
              <a:avLst/>
            </a:prstGeom>
          </p:spPr>
        </p:pic>
      </p:grpSp>
      <p:pic>
        <p:nvPicPr>
          <p:cNvPr id="179" name="Picture 178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96" y="2026770"/>
            <a:ext cx="444500" cy="469900"/>
          </a:xfrm>
          <a:prstGeom prst="rect">
            <a:avLst/>
          </a:prstGeom>
        </p:spPr>
      </p:pic>
      <p:pic>
        <p:nvPicPr>
          <p:cNvPr id="180" name="Picture 179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6" y="2179170"/>
            <a:ext cx="444500" cy="469900"/>
          </a:xfrm>
          <a:prstGeom prst="rect">
            <a:avLst/>
          </a:prstGeom>
        </p:spPr>
      </p:pic>
      <p:pic>
        <p:nvPicPr>
          <p:cNvPr id="181" name="Picture 180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96" y="2331570"/>
            <a:ext cx="444500" cy="469900"/>
          </a:xfrm>
          <a:prstGeom prst="rect">
            <a:avLst/>
          </a:prstGeom>
        </p:spPr>
      </p:pic>
      <p:pic>
        <p:nvPicPr>
          <p:cNvPr id="182" name="Picture 181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96" y="2483970"/>
            <a:ext cx="444500" cy="469900"/>
          </a:xfrm>
          <a:prstGeom prst="rect">
            <a:avLst/>
          </a:prstGeom>
        </p:spPr>
      </p:pic>
      <p:pic>
        <p:nvPicPr>
          <p:cNvPr id="183" name="Picture 182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96" y="2636370"/>
            <a:ext cx="444500" cy="469900"/>
          </a:xfrm>
          <a:prstGeom prst="rect">
            <a:avLst/>
          </a:prstGeom>
        </p:spPr>
      </p:pic>
      <p:pic>
        <p:nvPicPr>
          <p:cNvPr id="184" name="Picture 183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6" y="2871320"/>
            <a:ext cx="444500" cy="469900"/>
          </a:xfrm>
          <a:prstGeom prst="rect">
            <a:avLst/>
          </a:prstGeom>
        </p:spPr>
      </p:pic>
      <p:pic>
        <p:nvPicPr>
          <p:cNvPr id="189" name="Picture 188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6" y="2179170"/>
            <a:ext cx="444500" cy="469900"/>
          </a:xfrm>
          <a:prstGeom prst="rect">
            <a:avLst/>
          </a:prstGeom>
        </p:spPr>
      </p:pic>
      <p:pic>
        <p:nvPicPr>
          <p:cNvPr id="190" name="Picture 189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96" y="2331570"/>
            <a:ext cx="444500" cy="469900"/>
          </a:xfrm>
          <a:prstGeom prst="rect">
            <a:avLst/>
          </a:prstGeom>
        </p:spPr>
      </p:pic>
      <p:pic>
        <p:nvPicPr>
          <p:cNvPr id="237" name="Picture 236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46" y="2344270"/>
            <a:ext cx="444500" cy="469900"/>
          </a:xfrm>
          <a:prstGeom prst="rect">
            <a:avLst/>
          </a:prstGeom>
        </p:spPr>
      </p:pic>
      <p:pic>
        <p:nvPicPr>
          <p:cNvPr id="238" name="Picture 237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46" y="2496670"/>
            <a:ext cx="444500" cy="469900"/>
          </a:xfrm>
          <a:prstGeom prst="rect">
            <a:avLst/>
          </a:prstGeom>
        </p:spPr>
      </p:pic>
      <p:pic>
        <p:nvPicPr>
          <p:cNvPr id="239" name="Picture 238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46" y="2649070"/>
            <a:ext cx="444500" cy="469900"/>
          </a:xfrm>
          <a:prstGeom prst="rect">
            <a:avLst/>
          </a:prstGeom>
        </p:spPr>
      </p:pic>
      <p:pic>
        <p:nvPicPr>
          <p:cNvPr id="240" name="Picture 239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46" y="2801470"/>
            <a:ext cx="444500" cy="469900"/>
          </a:xfrm>
          <a:prstGeom prst="rect">
            <a:avLst/>
          </a:prstGeom>
        </p:spPr>
      </p:pic>
      <p:pic>
        <p:nvPicPr>
          <p:cNvPr id="241" name="Picture 240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46" y="2953870"/>
            <a:ext cx="444500" cy="469900"/>
          </a:xfrm>
          <a:prstGeom prst="rect">
            <a:avLst/>
          </a:prstGeom>
        </p:spPr>
      </p:pic>
      <p:pic>
        <p:nvPicPr>
          <p:cNvPr id="242" name="Picture 241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46" y="3106270"/>
            <a:ext cx="444500" cy="469900"/>
          </a:xfrm>
          <a:prstGeom prst="rect">
            <a:avLst/>
          </a:prstGeom>
        </p:spPr>
      </p:pic>
      <p:pic>
        <p:nvPicPr>
          <p:cNvPr id="243" name="Picture 242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96" y="3341220"/>
            <a:ext cx="444500" cy="469900"/>
          </a:xfrm>
          <a:prstGeom prst="rect">
            <a:avLst/>
          </a:prstGeom>
        </p:spPr>
      </p:pic>
      <p:pic>
        <p:nvPicPr>
          <p:cNvPr id="244" name="Picture 243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46" y="2496670"/>
            <a:ext cx="444500" cy="469900"/>
          </a:xfrm>
          <a:prstGeom prst="rect">
            <a:avLst/>
          </a:prstGeom>
        </p:spPr>
      </p:pic>
      <p:pic>
        <p:nvPicPr>
          <p:cNvPr id="245" name="Picture 244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46" y="2649070"/>
            <a:ext cx="444500" cy="469900"/>
          </a:xfrm>
          <a:prstGeom prst="rect">
            <a:avLst/>
          </a:prstGeom>
        </p:spPr>
      </p:pic>
      <p:pic>
        <p:nvPicPr>
          <p:cNvPr id="246" name="Picture 245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46" y="2801470"/>
            <a:ext cx="444500" cy="469900"/>
          </a:xfrm>
          <a:prstGeom prst="rect">
            <a:avLst/>
          </a:prstGeom>
        </p:spPr>
      </p:pic>
      <p:grpSp>
        <p:nvGrpSpPr>
          <p:cNvPr id="261" name="Group 260"/>
          <p:cNvGrpSpPr/>
          <p:nvPr/>
        </p:nvGrpSpPr>
        <p:grpSpPr>
          <a:xfrm>
            <a:off x="1973635" y="4799615"/>
            <a:ext cx="451927" cy="877557"/>
            <a:chOff x="2706106" y="3262547"/>
            <a:chExt cx="451927" cy="877557"/>
          </a:xfrm>
        </p:grpSpPr>
        <p:pic>
          <p:nvPicPr>
            <p:cNvPr id="262" name="Picture 26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262547"/>
              <a:ext cx="444500" cy="469900"/>
            </a:xfrm>
            <a:prstGeom prst="rect">
              <a:avLst/>
            </a:prstGeom>
          </p:spPr>
        </p:pic>
        <p:pic>
          <p:nvPicPr>
            <p:cNvPr id="263" name="Picture 26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365112"/>
              <a:ext cx="444500" cy="469900"/>
            </a:xfrm>
            <a:prstGeom prst="rect">
              <a:avLst/>
            </a:prstGeom>
          </p:spPr>
        </p:pic>
        <p:pic>
          <p:nvPicPr>
            <p:cNvPr id="264" name="Picture 26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473677"/>
              <a:ext cx="444500" cy="469900"/>
            </a:xfrm>
            <a:prstGeom prst="rect">
              <a:avLst/>
            </a:prstGeom>
          </p:spPr>
        </p:pic>
        <p:pic>
          <p:nvPicPr>
            <p:cNvPr id="265" name="Picture 26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585208"/>
              <a:ext cx="444500" cy="469900"/>
            </a:xfrm>
            <a:prstGeom prst="rect">
              <a:avLst/>
            </a:prstGeom>
          </p:spPr>
        </p:pic>
        <p:pic>
          <p:nvPicPr>
            <p:cNvPr id="266" name="Picture 26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106" y="3670204"/>
              <a:ext cx="444500" cy="469900"/>
            </a:xfrm>
            <a:prstGeom prst="rect">
              <a:avLst/>
            </a:prstGeom>
          </p:spPr>
        </p:pic>
      </p:grpSp>
      <p:grpSp>
        <p:nvGrpSpPr>
          <p:cNvPr id="267" name="Group 266"/>
          <p:cNvGrpSpPr/>
          <p:nvPr/>
        </p:nvGrpSpPr>
        <p:grpSpPr>
          <a:xfrm>
            <a:off x="2126035" y="4952015"/>
            <a:ext cx="451927" cy="877557"/>
            <a:chOff x="2706106" y="3262547"/>
            <a:chExt cx="451927" cy="877557"/>
          </a:xfrm>
        </p:grpSpPr>
        <p:pic>
          <p:nvPicPr>
            <p:cNvPr id="268" name="Picture 26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262547"/>
              <a:ext cx="444500" cy="469900"/>
            </a:xfrm>
            <a:prstGeom prst="rect">
              <a:avLst/>
            </a:prstGeom>
          </p:spPr>
        </p:pic>
        <p:pic>
          <p:nvPicPr>
            <p:cNvPr id="269" name="Picture 26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365112"/>
              <a:ext cx="444500" cy="469900"/>
            </a:xfrm>
            <a:prstGeom prst="rect">
              <a:avLst/>
            </a:prstGeom>
          </p:spPr>
        </p:pic>
        <p:pic>
          <p:nvPicPr>
            <p:cNvPr id="270" name="Picture 26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473677"/>
              <a:ext cx="444500" cy="469900"/>
            </a:xfrm>
            <a:prstGeom prst="rect">
              <a:avLst/>
            </a:prstGeom>
          </p:spPr>
        </p:pic>
        <p:pic>
          <p:nvPicPr>
            <p:cNvPr id="271" name="Picture 27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533" y="3585208"/>
              <a:ext cx="444500" cy="469900"/>
            </a:xfrm>
            <a:prstGeom prst="rect">
              <a:avLst/>
            </a:prstGeom>
          </p:spPr>
        </p:pic>
        <p:pic>
          <p:nvPicPr>
            <p:cNvPr id="272" name="Picture 27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106" y="3670204"/>
              <a:ext cx="444500" cy="469900"/>
            </a:xfrm>
            <a:prstGeom prst="rect">
              <a:avLst/>
            </a:prstGeom>
          </p:spPr>
        </p:pic>
      </p:grpSp>
      <p:grpSp>
        <p:nvGrpSpPr>
          <p:cNvPr id="285" name="Group 284"/>
          <p:cNvGrpSpPr/>
          <p:nvPr/>
        </p:nvGrpSpPr>
        <p:grpSpPr>
          <a:xfrm>
            <a:off x="802129" y="5289134"/>
            <a:ext cx="866719" cy="471439"/>
            <a:chOff x="2410141" y="3736343"/>
            <a:chExt cx="866719" cy="471439"/>
          </a:xfrm>
        </p:grpSpPr>
        <p:pic>
          <p:nvPicPr>
            <p:cNvPr id="286" name="Picture 28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141" y="3737882"/>
              <a:ext cx="444500" cy="469900"/>
            </a:xfrm>
            <a:prstGeom prst="rect">
              <a:avLst/>
            </a:prstGeom>
          </p:spPr>
        </p:pic>
        <p:pic>
          <p:nvPicPr>
            <p:cNvPr id="287" name="Picture 28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555" y="3737882"/>
              <a:ext cx="444500" cy="469900"/>
            </a:xfrm>
            <a:prstGeom prst="rect">
              <a:avLst/>
            </a:prstGeom>
          </p:spPr>
        </p:pic>
        <p:pic>
          <p:nvPicPr>
            <p:cNvPr id="288" name="Picture 28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537" y="3737882"/>
              <a:ext cx="444500" cy="469900"/>
            </a:xfrm>
            <a:prstGeom prst="rect">
              <a:avLst/>
            </a:prstGeom>
          </p:spPr>
        </p:pic>
        <p:pic>
          <p:nvPicPr>
            <p:cNvPr id="289" name="Picture 28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378" y="3737882"/>
              <a:ext cx="444500" cy="469900"/>
            </a:xfrm>
            <a:prstGeom prst="rect">
              <a:avLst/>
            </a:prstGeom>
          </p:spPr>
        </p:pic>
        <p:pic>
          <p:nvPicPr>
            <p:cNvPr id="290" name="Picture 28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360" y="3736343"/>
              <a:ext cx="444500" cy="469900"/>
            </a:xfrm>
            <a:prstGeom prst="rect">
              <a:avLst/>
            </a:prstGeom>
          </p:spPr>
        </p:pic>
      </p:grpSp>
      <p:grpSp>
        <p:nvGrpSpPr>
          <p:cNvPr id="291" name="Group 290"/>
          <p:cNvGrpSpPr/>
          <p:nvPr/>
        </p:nvGrpSpPr>
        <p:grpSpPr>
          <a:xfrm>
            <a:off x="954529" y="5441534"/>
            <a:ext cx="866719" cy="471439"/>
            <a:chOff x="2410141" y="3736343"/>
            <a:chExt cx="866719" cy="471439"/>
          </a:xfrm>
        </p:grpSpPr>
        <p:pic>
          <p:nvPicPr>
            <p:cNvPr id="292" name="Picture 29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141" y="3737882"/>
              <a:ext cx="444500" cy="469900"/>
            </a:xfrm>
            <a:prstGeom prst="rect">
              <a:avLst/>
            </a:prstGeom>
          </p:spPr>
        </p:pic>
        <p:pic>
          <p:nvPicPr>
            <p:cNvPr id="293" name="Picture 29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555" y="3737882"/>
              <a:ext cx="444500" cy="469900"/>
            </a:xfrm>
            <a:prstGeom prst="rect">
              <a:avLst/>
            </a:prstGeom>
          </p:spPr>
        </p:pic>
        <p:pic>
          <p:nvPicPr>
            <p:cNvPr id="294" name="Picture 29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537" y="3737882"/>
              <a:ext cx="444500" cy="469900"/>
            </a:xfrm>
            <a:prstGeom prst="rect">
              <a:avLst/>
            </a:prstGeom>
          </p:spPr>
        </p:pic>
        <p:pic>
          <p:nvPicPr>
            <p:cNvPr id="295" name="Picture 29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378" y="3737882"/>
              <a:ext cx="444500" cy="469900"/>
            </a:xfrm>
            <a:prstGeom prst="rect">
              <a:avLst/>
            </a:prstGeom>
          </p:spPr>
        </p:pic>
        <p:pic>
          <p:nvPicPr>
            <p:cNvPr id="296" name="Picture 29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360" y="3736343"/>
              <a:ext cx="444500" cy="469900"/>
            </a:xfrm>
            <a:prstGeom prst="rect">
              <a:avLst/>
            </a:prstGeom>
          </p:spPr>
        </p:pic>
      </p:grpSp>
      <p:grpSp>
        <p:nvGrpSpPr>
          <p:cNvPr id="297" name="Group 296"/>
          <p:cNvGrpSpPr/>
          <p:nvPr/>
        </p:nvGrpSpPr>
        <p:grpSpPr>
          <a:xfrm>
            <a:off x="1106929" y="5593934"/>
            <a:ext cx="866719" cy="471439"/>
            <a:chOff x="2410141" y="3736343"/>
            <a:chExt cx="866719" cy="471439"/>
          </a:xfrm>
        </p:grpSpPr>
        <p:pic>
          <p:nvPicPr>
            <p:cNvPr id="298" name="Picture 29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141" y="3737882"/>
              <a:ext cx="444500" cy="469900"/>
            </a:xfrm>
            <a:prstGeom prst="rect">
              <a:avLst/>
            </a:prstGeom>
          </p:spPr>
        </p:pic>
        <p:pic>
          <p:nvPicPr>
            <p:cNvPr id="299" name="Picture 29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555" y="3737882"/>
              <a:ext cx="444500" cy="469900"/>
            </a:xfrm>
            <a:prstGeom prst="rect">
              <a:avLst/>
            </a:prstGeom>
          </p:spPr>
        </p:pic>
        <p:pic>
          <p:nvPicPr>
            <p:cNvPr id="300" name="Picture 29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537" y="3737882"/>
              <a:ext cx="444500" cy="469900"/>
            </a:xfrm>
            <a:prstGeom prst="rect">
              <a:avLst/>
            </a:prstGeom>
          </p:spPr>
        </p:pic>
        <p:pic>
          <p:nvPicPr>
            <p:cNvPr id="301" name="Picture 30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378" y="3737882"/>
              <a:ext cx="444500" cy="469900"/>
            </a:xfrm>
            <a:prstGeom prst="rect">
              <a:avLst/>
            </a:prstGeom>
          </p:spPr>
        </p:pic>
        <p:pic>
          <p:nvPicPr>
            <p:cNvPr id="302" name="Picture 30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360" y="3736343"/>
              <a:ext cx="444500" cy="469900"/>
            </a:xfrm>
            <a:prstGeom prst="rect">
              <a:avLst/>
            </a:prstGeom>
          </p:spPr>
        </p:pic>
      </p:grpSp>
      <p:grpSp>
        <p:nvGrpSpPr>
          <p:cNvPr id="305" name="Group 304"/>
          <p:cNvGrpSpPr/>
          <p:nvPr/>
        </p:nvGrpSpPr>
        <p:grpSpPr>
          <a:xfrm>
            <a:off x="1648558" y="2913196"/>
            <a:ext cx="690643" cy="915464"/>
            <a:chOff x="1645035" y="2031511"/>
            <a:chExt cx="690643" cy="915464"/>
          </a:xfrm>
        </p:grpSpPr>
        <p:grpSp>
          <p:nvGrpSpPr>
            <p:cNvPr id="306" name="Group 305"/>
            <p:cNvGrpSpPr/>
            <p:nvPr/>
          </p:nvGrpSpPr>
          <p:grpSpPr>
            <a:xfrm>
              <a:off x="1645035" y="2031511"/>
              <a:ext cx="663036" cy="915464"/>
              <a:chOff x="1645035" y="2031511"/>
              <a:chExt cx="663036" cy="915464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1645035" y="2054562"/>
                <a:ext cx="451927" cy="877557"/>
                <a:chOff x="2706106" y="3262547"/>
                <a:chExt cx="451927" cy="877557"/>
              </a:xfrm>
            </p:grpSpPr>
            <p:pic>
              <p:nvPicPr>
                <p:cNvPr id="316" name="Picture 315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533" y="326254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533" y="336511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318" name="Picture 317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533" y="347367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319" name="Picture 318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533" y="358520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320" name="Picture 319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6106" y="3670204"/>
                  <a:ext cx="444500" cy="469900"/>
                </a:xfrm>
                <a:prstGeom prst="rect">
                  <a:avLst/>
                </a:prstGeom>
              </p:spPr>
            </p:pic>
          </p:grpSp>
          <p:pic>
            <p:nvPicPr>
              <p:cNvPr id="309" name="Picture 30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6175" y="2031511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0" name="Picture 30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6589" y="2031511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1" name="Picture 31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3571" y="2031511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2" name="Picture 31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2546" y="2267231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3" name="Picture 31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2960" y="2267231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4" name="Picture 31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782" y="247707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5" name="Picture 31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4196" y="2477075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307" name="Picture 30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178" y="2477075"/>
              <a:ext cx="444500" cy="46990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2113439" y="916279"/>
            <a:ext cx="730888" cy="891447"/>
            <a:chOff x="5389540" y="522661"/>
            <a:chExt cx="730888" cy="891447"/>
          </a:xfrm>
        </p:grpSpPr>
        <p:pic>
          <p:nvPicPr>
            <p:cNvPr id="188" name="Picture 18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317" y="522661"/>
              <a:ext cx="444500" cy="469900"/>
            </a:xfrm>
            <a:prstGeom prst="rect">
              <a:avLst/>
            </a:prstGeom>
          </p:spPr>
        </p:pic>
        <p:pic>
          <p:nvPicPr>
            <p:cNvPr id="32" name="Picture 3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967" y="594440"/>
              <a:ext cx="444500" cy="469900"/>
            </a:xfrm>
            <a:prstGeom prst="rect">
              <a:avLst/>
            </a:prstGeom>
          </p:spPr>
        </p:pic>
        <p:pic>
          <p:nvPicPr>
            <p:cNvPr id="33" name="Picture 3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540" y="669747"/>
              <a:ext cx="444500" cy="469900"/>
            </a:xfrm>
            <a:prstGeom prst="rect">
              <a:avLst/>
            </a:prstGeom>
          </p:spPr>
        </p:pic>
        <p:pic>
          <p:nvPicPr>
            <p:cNvPr id="34" name="Picture 3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540" y="756044"/>
              <a:ext cx="444500" cy="469900"/>
            </a:xfrm>
            <a:prstGeom prst="rect">
              <a:avLst/>
            </a:prstGeom>
          </p:spPr>
        </p:pic>
        <p:pic>
          <p:nvPicPr>
            <p:cNvPr id="35" name="Picture 3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317" y="848440"/>
              <a:ext cx="444500" cy="469900"/>
            </a:xfrm>
            <a:prstGeom prst="rect">
              <a:avLst/>
            </a:prstGeom>
          </p:spPr>
        </p:pic>
        <p:pic>
          <p:nvPicPr>
            <p:cNvPr id="36" name="Picture 3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978" y="921705"/>
              <a:ext cx="444500" cy="469900"/>
            </a:xfrm>
            <a:prstGeom prst="rect">
              <a:avLst/>
            </a:prstGeom>
          </p:spPr>
        </p:pic>
        <p:pic>
          <p:nvPicPr>
            <p:cNvPr id="37" name="Picture 3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723" y="944208"/>
              <a:ext cx="444500" cy="469900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5592068" y="525108"/>
              <a:ext cx="528360" cy="866789"/>
              <a:chOff x="5592068" y="525108"/>
              <a:chExt cx="528360" cy="866789"/>
            </a:xfrm>
          </p:grpSpPr>
          <p:pic>
            <p:nvPicPr>
              <p:cNvPr id="178" name="Picture 17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5928" y="52510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7" name="Picture 2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7424" y="59551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8" name="Picture 2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1074" y="66368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9" name="Picture 2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7297" y="75604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" name="Picture 2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3930" y="84327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" name="Picture 3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2068" y="921997"/>
                <a:ext cx="444500" cy="469900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1014455" y="900244"/>
            <a:ext cx="724126" cy="915662"/>
            <a:chOff x="1054591" y="1062647"/>
            <a:chExt cx="724126" cy="915662"/>
          </a:xfrm>
        </p:grpSpPr>
        <p:pic>
          <p:nvPicPr>
            <p:cNvPr id="5" name="Picture 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48" y="1062647"/>
              <a:ext cx="444500" cy="469900"/>
            </a:xfrm>
            <a:prstGeom prst="rect">
              <a:avLst/>
            </a:prstGeom>
          </p:spPr>
        </p:pic>
        <p:pic>
          <p:nvPicPr>
            <p:cNvPr id="6" name="Picture 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509" y="1068217"/>
              <a:ext cx="444500" cy="469900"/>
            </a:xfrm>
            <a:prstGeom prst="rect">
              <a:avLst/>
            </a:prstGeom>
          </p:spPr>
        </p:pic>
        <p:pic>
          <p:nvPicPr>
            <p:cNvPr id="7" name="Picture 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59" y="1125070"/>
              <a:ext cx="444500" cy="469900"/>
            </a:xfrm>
            <a:prstGeom prst="rect">
              <a:avLst/>
            </a:prstGeom>
          </p:spPr>
        </p:pic>
        <p:pic>
          <p:nvPicPr>
            <p:cNvPr id="8" name="Picture 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747" y="1220046"/>
              <a:ext cx="444500" cy="469900"/>
            </a:xfrm>
            <a:prstGeom prst="rect">
              <a:avLst/>
            </a:prstGeom>
          </p:spPr>
        </p:pic>
        <p:pic>
          <p:nvPicPr>
            <p:cNvPr id="9" name="Picture 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571" y="1260462"/>
              <a:ext cx="444500" cy="469900"/>
            </a:xfrm>
            <a:prstGeom prst="rect">
              <a:avLst/>
            </a:prstGeom>
          </p:spPr>
        </p:pic>
        <p:pic>
          <p:nvPicPr>
            <p:cNvPr id="10" name="Picture 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082" y="1318600"/>
              <a:ext cx="444500" cy="469900"/>
            </a:xfrm>
            <a:prstGeom prst="rect">
              <a:avLst/>
            </a:prstGeom>
          </p:spPr>
        </p:pic>
        <p:pic>
          <p:nvPicPr>
            <p:cNvPr id="11" name="Picture 1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17" y="1397155"/>
              <a:ext cx="444500" cy="469900"/>
            </a:xfrm>
            <a:prstGeom prst="rect">
              <a:avLst/>
            </a:prstGeom>
          </p:spPr>
        </p:pic>
        <p:pic>
          <p:nvPicPr>
            <p:cNvPr id="12" name="Picture 1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801" y="1473131"/>
              <a:ext cx="444500" cy="469900"/>
            </a:xfrm>
            <a:prstGeom prst="rect">
              <a:avLst/>
            </a:prstGeom>
          </p:spPr>
        </p:pic>
        <p:pic>
          <p:nvPicPr>
            <p:cNvPr id="13" name="Picture 1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521" y="1508409"/>
              <a:ext cx="444500" cy="469900"/>
            </a:xfrm>
            <a:prstGeom prst="rect">
              <a:avLst/>
            </a:prstGeom>
          </p:spPr>
        </p:pic>
        <p:pic>
          <p:nvPicPr>
            <p:cNvPr id="14" name="Picture 1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591" y="1465003"/>
              <a:ext cx="444500" cy="4699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493805" y="916912"/>
            <a:ext cx="866719" cy="879096"/>
            <a:chOff x="440751" y="1256797"/>
            <a:chExt cx="866719" cy="879096"/>
          </a:xfrm>
        </p:grpSpPr>
        <p:pic>
          <p:nvPicPr>
            <p:cNvPr id="16" name="Picture 1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51" y="1258336"/>
              <a:ext cx="444500" cy="469900"/>
            </a:xfrm>
            <a:prstGeom prst="rect">
              <a:avLst/>
            </a:prstGeom>
          </p:spPr>
        </p:pic>
        <p:pic>
          <p:nvPicPr>
            <p:cNvPr id="17" name="Picture 1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65" y="1258336"/>
              <a:ext cx="444500" cy="469900"/>
            </a:xfrm>
            <a:prstGeom prst="rect">
              <a:avLst/>
            </a:prstGeom>
          </p:spPr>
        </p:pic>
        <p:pic>
          <p:nvPicPr>
            <p:cNvPr id="18" name="Picture 1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47" y="1258336"/>
              <a:ext cx="444500" cy="469900"/>
            </a:xfrm>
            <a:prstGeom prst="rect">
              <a:avLst/>
            </a:prstGeom>
          </p:spPr>
        </p:pic>
        <p:pic>
          <p:nvPicPr>
            <p:cNvPr id="19" name="Picture 1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88" y="1258336"/>
              <a:ext cx="444500" cy="469900"/>
            </a:xfrm>
            <a:prstGeom prst="rect">
              <a:avLst/>
            </a:prstGeom>
          </p:spPr>
        </p:pic>
        <p:pic>
          <p:nvPicPr>
            <p:cNvPr id="20" name="Picture 1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70" y="1256797"/>
              <a:ext cx="444500" cy="469900"/>
            </a:xfrm>
            <a:prstGeom prst="rect">
              <a:avLst/>
            </a:prstGeom>
          </p:spPr>
        </p:pic>
        <p:pic>
          <p:nvPicPr>
            <p:cNvPr id="21" name="Picture 2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574" y="1360901"/>
              <a:ext cx="444500" cy="469900"/>
            </a:xfrm>
            <a:prstGeom prst="rect">
              <a:avLst/>
            </a:prstGeom>
          </p:spPr>
        </p:pic>
        <p:pic>
          <p:nvPicPr>
            <p:cNvPr id="22" name="Picture 2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47" y="1469466"/>
              <a:ext cx="444500" cy="469900"/>
            </a:xfrm>
            <a:prstGeom prst="rect">
              <a:avLst/>
            </a:prstGeom>
          </p:spPr>
        </p:pic>
        <p:pic>
          <p:nvPicPr>
            <p:cNvPr id="23" name="Picture 2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20" y="1580997"/>
              <a:ext cx="444500" cy="469900"/>
            </a:xfrm>
            <a:prstGeom prst="rect">
              <a:avLst/>
            </a:prstGeom>
          </p:spPr>
        </p:pic>
        <p:pic>
          <p:nvPicPr>
            <p:cNvPr id="24" name="Picture 2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293" y="1665993"/>
              <a:ext cx="444500" cy="469900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3177645" y="906823"/>
            <a:ext cx="808012" cy="895238"/>
            <a:chOff x="3270782" y="925873"/>
            <a:chExt cx="808012" cy="895238"/>
          </a:xfrm>
        </p:grpSpPr>
        <p:grpSp>
          <p:nvGrpSpPr>
            <p:cNvPr id="212" name="Group 211"/>
            <p:cNvGrpSpPr/>
            <p:nvPr/>
          </p:nvGrpSpPr>
          <p:grpSpPr>
            <a:xfrm>
              <a:off x="3319057" y="925873"/>
              <a:ext cx="759737" cy="469900"/>
              <a:chOff x="2662364" y="1059185"/>
              <a:chExt cx="759737" cy="469900"/>
            </a:xfrm>
          </p:grpSpPr>
          <p:pic>
            <p:nvPicPr>
              <p:cNvPr id="224" name="Picture 22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2364" y="105918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25" name="Picture 22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2778" y="105918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26" name="Picture 22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760" y="105918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27" name="Picture 22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601" y="1059185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214" name="Group 213"/>
            <p:cNvGrpSpPr/>
            <p:nvPr/>
          </p:nvGrpSpPr>
          <p:grpSpPr>
            <a:xfrm>
              <a:off x="3270782" y="943554"/>
              <a:ext cx="466781" cy="877557"/>
              <a:chOff x="3078332" y="3812153"/>
              <a:chExt cx="466781" cy="877557"/>
            </a:xfrm>
          </p:grpSpPr>
          <p:pic>
            <p:nvPicPr>
              <p:cNvPr id="219" name="Picture 21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3186" y="381215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20" name="Picture 21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0613" y="391471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21" name="Picture 22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3186" y="402328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22" name="Picture 22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5759" y="413481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23" name="Picture 22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332" y="4219810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216" name="Picture 21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907" y="1145969"/>
              <a:ext cx="444500" cy="469900"/>
            </a:xfrm>
            <a:prstGeom prst="rect">
              <a:avLst/>
            </a:prstGeom>
          </p:spPr>
        </p:pic>
        <p:pic>
          <p:nvPicPr>
            <p:cNvPr id="217" name="Picture 21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321" y="1145969"/>
              <a:ext cx="444500" cy="469900"/>
            </a:xfrm>
            <a:prstGeom prst="rect">
              <a:avLst/>
            </a:prstGeom>
          </p:spPr>
        </p:pic>
      </p:grpSp>
      <p:grpSp>
        <p:nvGrpSpPr>
          <p:cNvPr id="334" name="Group 333"/>
          <p:cNvGrpSpPr/>
          <p:nvPr/>
        </p:nvGrpSpPr>
        <p:grpSpPr>
          <a:xfrm>
            <a:off x="2630117" y="914318"/>
            <a:ext cx="808012" cy="895238"/>
            <a:chOff x="3270782" y="925873"/>
            <a:chExt cx="808012" cy="895238"/>
          </a:xfrm>
        </p:grpSpPr>
        <p:grpSp>
          <p:nvGrpSpPr>
            <p:cNvPr id="335" name="Group 334"/>
            <p:cNvGrpSpPr/>
            <p:nvPr/>
          </p:nvGrpSpPr>
          <p:grpSpPr>
            <a:xfrm>
              <a:off x="3319057" y="925873"/>
              <a:ext cx="759737" cy="469900"/>
              <a:chOff x="2662364" y="1059185"/>
              <a:chExt cx="759737" cy="469900"/>
            </a:xfrm>
          </p:grpSpPr>
          <p:pic>
            <p:nvPicPr>
              <p:cNvPr id="344" name="Picture 34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2364" y="105918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45" name="Picture 34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2778" y="105918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46" name="Picture 34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9760" y="105918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47" name="Picture 34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601" y="1059185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336" name="Group 335"/>
            <p:cNvGrpSpPr/>
            <p:nvPr/>
          </p:nvGrpSpPr>
          <p:grpSpPr>
            <a:xfrm>
              <a:off x="3270782" y="943554"/>
              <a:ext cx="466781" cy="877557"/>
              <a:chOff x="3078332" y="3812153"/>
              <a:chExt cx="466781" cy="877557"/>
            </a:xfrm>
          </p:grpSpPr>
          <p:pic>
            <p:nvPicPr>
              <p:cNvPr id="339" name="Picture 33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3186" y="381215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40" name="Picture 33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0613" y="391471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41" name="Picture 34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3186" y="402328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42" name="Picture 34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5759" y="413481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43" name="Picture 34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332" y="4219810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337" name="Picture 33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907" y="1145969"/>
              <a:ext cx="444500" cy="469900"/>
            </a:xfrm>
            <a:prstGeom prst="rect">
              <a:avLst/>
            </a:prstGeom>
          </p:spPr>
        </p:pic>
        <p:pic>
          <p:nvPicPr>
            <p:cNvPr id="338" name="Picture 33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321" y="1145969"/>
              <a:ext cx="4445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30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 descr="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03" y="403580"/>
            <a:ext cx="4064000" cy="5842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7010" y="564176"/>
            <a:ext cx="3123608" cy="2706113"/>
            <a:chOff x="747010" y="564176"/>
            <a:chExt cx="3123608" cy="2706113"/>
          </a:xfrm>
        </p:grpSpPr>
        <p:grpSp>
          <p:nvGrpSpPr>
            <p:cNvPr id="2" name="Group 1"/>
            <p:cNvGrpSpPr/>
            <p:nvPr/>
          </p:nvGrpSpPr>
          <p:grpSpPr>
            <a:xfrm>
              <a:off x="1533675" y="2350559"/>
              <a:ext cx="1281797" cy="919730"/>
              <a:chOff x="1043431" y="3089003"/>
              <a:chExt cx="1281797" cy="919730"/>
            </a:xfrm>
          </p:grpSpPr>
          <p:grpSp>
            <p:nvGrpSpPr>
              <p:cNvPr id="294" name="Group 293"/>
              <p:cNvGrpSpPr/>
              <p:nvPr/>
            </p:nvGrpSpPr>
            <p:grpSpPr>
              <a:xfrm>
                <a:off x="1043431" y="3089003"/>
                <a:ext cx="793032" cy="911545"/>
                <a:chOff x="1043431" y="3089003"/>
                <a:chExt cx="793032" cy="911545"/>
              </a:xfrm>
            </p:grpSpPr>
            <p:pic>
              <p:nvPicPr>
                <p:cNvPr id="146" name="Picture 14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58" y="308900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58" y="3200035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8" name="Picture 14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58" y="330860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9" name="Picture 14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58" y="342013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431" y="352206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37" name="Picture 13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0169" y="319002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39" name="Picture 13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88696" y="319156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38" name="Picture 13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5580" y="325772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1" name="Picture 14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0923" y="309759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2" name="Picture 14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0923" y="320862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3" name="Picture 14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0923" y="331718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4" name="Picture 14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0923" y="342025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5" name="Picture 14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1963" y="3530648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51" name="Group 150"/>
              <p:cNvGrpSpPr/>
              <p:nvPr/>
            </p:nvGrpSpPr>
            <p:grpSpPr>
              <a:xfrm>
                <a:off x="1634585" y="3093269"/>
                <a:ext cx="690643" cy="915464"/>
                <a:chOff x="1645035" y="2031511"/>
                <a:chExt cx="690643" cy="915464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1645035" y="2031511"/>
                  <a:ext cx="663036" cy="915464"/>
                  <a:chOff x="1645035" y="2031511"/>
                  <a:chExt cx="663036" cy="915464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1645035" y="2054562"/>
                    <a:ext cx="451927" cy="877557"/>
                    <a:chOff x="2706106" y="3262547"/>
                    <a:chExt cx="451927" cy="877557"/>
                  </a:xfrm>
                </p:grpSpPr>
                <p:pic>
                  <p:nvPicPr>
                    <p:cNvPr id="162" name="Picture 16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26254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" name="Picture 16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36511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" name="Picture 16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47367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5" name="Picture 16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58520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" name="Picture 16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06106" y="3670204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55" name="Picture 15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56175" y="203151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6" name="Picture 15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6589" y="203151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7" name="Picture 15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3571" y="203151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Picture 15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22546" y="226723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9" name="Picture 15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2960" y="226723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60" name="Picture 15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782" y="247707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61" name="Picture 16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84196" y="2477075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3" name="Picture 15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1178" y="2477075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9" name="Group 168"/>
            <p:cNvGrpSpPr/>
            <p:nvPr/>
          </p:nvGrpSpPr>
          <p:grpSpPr>
            <a:xfrm>
              <a:off x="747010" y="564176"/>
              <a:ext cx="3123608" cy="915662"/>
              <a:chOff x="955186" y="900244"/>
              <a:chExt cx="3123608" cy="915662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138840" y="916279"/>
                <a:ext cx="730888" cy="891447"/>
                <a:chOff x="5389540" y="522661"/>
                <a:chExt cx="730888" cy="891447"/>
              </a:xfrm>
            </p:grpSpPr>
            <p:pic>
              <p:nvPicPr>
                <p:cNvPr id="220" name="Picture 21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3317" y="52266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1" name="Picture 22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6967" y="59444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2" name="Picture 22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9540" y="66974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3" name="Picture 22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9540" y="75604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4" name="Picture 22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3317" y="84844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5" name="Picture 22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0978" y="921705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6" name="Picture 22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9723" y="944208"/>
                  <a:ext cx="444500" cy="469900"/>
                </a:xfrm>
                <a:prstGeom prst="rect">
                  <a:avLst/>
                </a:prstGeom>
              </p:spPr>
            </p:pic>
            <p:grpSp>
              <p:nvGrpSpPr>
                <p:cNvPr id="227" name="Group 226"/>
                <p:cNvGrpSpPr/>
                <p:nvPr/>
              </p:nvGrpSpPr>
              <p:grpSpPr>
                <a:xfrm>
                  <a:off x="5592068" y="525108"/>
                  <a:ext cx="528360" cy="866789"/>
                  <a:chOff x="5592068" y="525108"/>
                  <a:chExt cx="528360" cy="866789"/>
                </a:xfrm>
              </p:grpSpPr>
              <p:pic>
                <p:nvPicPr>
                  <p:cNvPr id="228" name="Picture 22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5928" y="52510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Picture 22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67424" y="59551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30" name="Picture 22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61074" y="66368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31" name="Picture 23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7297" y="75604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32" name="Picture 23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23930" y="84327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33" name="Picture 23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2068" y="921997"/>
                    <a:ext cx="444500" cy="4699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1" name="Group 170"/>
              <p:cNvGrpSpPr/>
              <p:nvPr/>
            </p:nvGrpSpPr>
            <p:grpSpPr>
              <a:xfrm>
                <a:off x="955186" y="900244"/>
                <a:ext cx="724126" cy="915662"/>
                <a:chOff x="1054591" y="1062647"/>
                <a:chExt cx="724126" cy="915662"/>
              </a:xfrm>
            </p:grpSpPr>
            <p:pic>
              <p:nvPicPr>
                <p:cNvPr id="210" name="Picture 20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7948" y="106264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1" name="Picture 21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4509" y="106821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2" name="Picture 21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259" y="112507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3" name="Picture 21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747" y="122004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4" name="Picture 21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2571" y="126046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5" name="Picture 21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7082" y="131860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6" name="Picture 21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4217" y="1397155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7" name="Picture 21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4801" y="147313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8" name="Picture 21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0521" y="150840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9" name="Picture 21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591" y="1465003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Group 171"/>
              <p:cNvGrpSpPr/>
              <p:nvPr/>
            </p:nvGrpSpPr>
            <p:grpSpPr>
              <a:xfrm>
                <a:off x="1493805" y="916912"/>
                <a:ext cx="866719" cy="879096"/>
                <a:chOff x="440751" y="1256797"/>
                <a:chExt cx="866719" cy="879096"/>
              </a:xfrm>
            </p:grpSpPr>
            <p:pic>
              <p:nvPicPr>
                <p:cNvPr id="201" name="Picture 20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751" y="12583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2" name="Picture 20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165" y="12583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3" name="Picture 20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47" y="12583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4" name="Picture 20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988" y="12583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5" name="Picture 20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970" y="125679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6" name="Picture 20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74" y="136090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7" name="Picture 20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47" y="146946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8" name="Picture 20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720" y="158099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9" name="Picture 20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293" y="1665993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73" name="Group 172"/>
              <p:cNvGrpSpPr/>
              <p:nvPr/>
            </p:nvGrpSpPr>
            <p:grpSpPr>
              <a:xfrm>
                <a:off x="3270782" y="906823"/>
                <a:ext cx="808012" cy="895238"/>
                <a:chOff x="3270782" y="925873"/>
                <a:chExt cx="808012" cy="895238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3319057" y="925873"/>
                  <a:ext cx="759737" cy="469900"/>
                  <a:chOff x="2662364" y="1059185"/>
                  <a:chExt cx="759737" cy="469900"/>
                </a:xfrm>
              </p:grpSpPr>
              <p:pic>
                <p:nvPicPr>
                  <p:cNvPr id="197" name="Picture 19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62364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98" name="Picture 19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2778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99" name="Picture 19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69760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00" name="Picture 19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77601" y="1059185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3270782" y="943554"/>
                  <a:ext cx="466781" cy="877557"/>
                  <a:chOff x="3078332" y="3812153"/>
                  <a:chExt cx="466781" cy="877557"/>
                </a:xfrm>
              </p:grpSpPr>
              <p:pic>
                <p:nvPicPr>
                  <p:cNvPr id="192" name="Picture 19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3186" y="381215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93" name="Picture 19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00613" y="391471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94" name="Picture 19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3186" y="402328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95" name="Picture 19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5759" y="41348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96" name="Picture 19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78332" y="4219810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0" name="Picture 18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907" y="11459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1" name="Picture 19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82321" y="1145969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74" name="Group 173"/>
              <p:cNvGrpSpPr/>
              <p:nvPr/>
            </p:nvGrpSpPr>
            <p:grpSpPr>
              <a:xfrm>
                <a:off x="2672452" y="914318"/>
                <a:ext cx="808012" cy="895238"/>
                <a:chOff x="3270782" y="925873"/>
                <a:chExt cx="808012" cy="895238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3319057" y="925873"/>
                  <a:ext cx="759737" cy="469900"/>
                  <a:chOff x="2662364" y="1059185"/>
                  <a:chExt cx="759737" cy="469900"/>
                </a:xfrm>
              </p:grpSpPr>
              <p:pic>
                <p:nvPicPr>
                  <p:cNvPr id="184" name="Picture 18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62364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5" name="Picture 18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2778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6" name="Picture 18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69760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Picture 18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77601" y="1059185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3270782" y="943554"/>
                  <a:ext cx="466781" cy="877557"/>
                  <a:chOff x="3078332" y="3812153"/>
                  <a:chExt cx="466781" cy="877557"/>
                </a:xfrm>
              </p:grpSpPr>
              <p:pic>
                <p:nvPicPr>
                  <p:cNvPr id="179" name="Picture 17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3186" y="381215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0" name="Picture 17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00613" y="391471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1" name="Picture 18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3186" y="402328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Picture 18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5759" y="41348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3" name="Picture 18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78332" y="4219810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7" name="Picture 17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907" y="11459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78" name="Picture 17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82321" y="1145969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" name="Group 2"/>
            <p:cNvGrpSpPr/>
            <p:nvPr/>
          </p:nvGrpSpPr>
          <p:grpSpPr>
            <a:xfrm>
              <a:off x="1038583" y="1444560"/>
              <a:ext cx="2440303" cy="911866"/>
              <a:chOff x="999503" y="1625106"/>
              <a:chExt cx="2440303" cy="911866"/>
            </a:xfrm>
          </p:grpSpPr>
          <p:grpSp>
            <p:nvGrpSpPr>
              <p:cNvPr id="234" name="Group 233"/>
              <p:cNvGrpSpPr/>
              <p:nvPr/>
            </p:nvGrpSpPr>
            <p:grpSpPr>
              <a:xfrm>
                <a:off x="2084234" y="1625106"/>
                <a:ext cx="882864" cy="909213"/>
                <a:chOff x="2185881" y="2024168"/>
                <a:chExt cx="882864" cy="909213"/>
              </a:xfrm>
            </p:grpSpPr>
            <p:pic>
              <p:nvPicPr>
                <p:cNvPr id="235" name="Picture 23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5881" y="246172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6" name="Picture 23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3449" y="236402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7" name="Picture 23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9901" y="228252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8" name="Picture 23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6927" y="219914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9" name="Picture 23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4062" y="210145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0" name="Picture 23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0707" y="231750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1" name="Picture 24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1994" y="202416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2" name="Picture 24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6192" y="231538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3" name="Picture 24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9293" y="210575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4" name="Picture 24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1817" y="216996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5" name="Picture 24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8261" y="224743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6" name="Picture 24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5434" y="231802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7" name="Picture 24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2339" y="238028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8" name="Picture 24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4245" y="2463481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/>
              <p:cNvGrpSpPr/>
              <p:nvPr/>
            </p:nvGrpSpPr>
            <p:grpSpPr>
              <a:xfrm>
                <a:off x="2743349" y="1628168"/>
                <a:ext cx="696457" cy="908804"/>
                <a:chOff x="4328142" y="4813561"/>
                <a:chExt cx="696457" cy="908804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4328142" y="4822527"/>
                  <a:ext cx="451927" cy="899838"/>
                  <a:chOff x="4328142" y="4822527"/>
                  <a:chExt cx="451927" cy="899838"/>
                </a:xfrm>
              </p:grpSpPr>
              <p:pic>
                <p:nvPicPr>
                  <p:cNvPr id="257" name="Picture 25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5569" y="482252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58" name="Picture 25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5569" y="492509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59" name="Picture 25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5569" y="503365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60" name="Picture 25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5569" y="514518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61" name="Picture 26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28142" y="5252465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1" name="Picture 25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410" y="481356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2" name="Picture 25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3824" y="485727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3" name="Picture 25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3824" y="494724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4" name="Picture 25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8975" y="502623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5" name="Picture 25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1543" y="512935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6" name="Picture 25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099" y="5241614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62" name="Group 261"/>
              <p:cNvGrpSpPr/>
              <p:nvPr/>
            </p:nvGrpSpPr>
            <p:grpSpPr>
              <a:xfrm>
                <a:off x="1618171" y="1633711"/>
                <a:ext cx="690643" cy="900608"/>
                <a:chOff x="5211235" y="542494"/>
                <a:chExt cx="690643" cy="900608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5211235" y="565545"/>
                  <a:ext cx="451927" cy="877557"/>
                  <a:chOff x="2706106" y="3262547"/>
                  <a:chExt cx="451927" cy="877557"/>
                </a:xfrm>
              </p:grpSpPr>
              <p:pic>
                <p:nvPicPr>
                  <p:cNvPr id="272" name="Picture 27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3533" y="326254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73" name="Picture 27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3533" y="336511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74" name="Picture 27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3533" y="347367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75" name="Picture 27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3533" y="358520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76" name="Picture 27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06106" y="3670204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4" name="Picture 26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2375" y="54249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65" name="Picture 26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2789" y="54249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66" name="Picture 26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771" y="54249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67" name="Picture 26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8746" y="77821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68" name="Picture 26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9160" y="77821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69" name="Picture 26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9982" y="97112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0396" y="97112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7378" y="971124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97" name="Group 296"/>
              <p:cNvGrpSpPr/>
              <p:nvPr/>
            </p:nvGrpSpPr>
            <p:grpSpPr>
              <a:xfrm>
                <a:off x="999503" y="1628974"/>
                <a:ext cx="793293" cy="894491"/>
                <a:chOff x="3577252" y="3311288"/>
                <a:chExt cx="793293" cy="894491"/>
              </a:xfrm>
            </p:grpSpPr>
            <p:pic>
              <p:nvPicPr>
                <p:cNvPr id="278" name="Picture 27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8760" y="335911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79" name="Picture 27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9499" y="345850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80" name="Picture 27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0055" y="355901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81" name="Picture 28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9255" y="3642281"/>
                  <a:ext cx="444500" cy="469900"/>
                </a:xfrm>
                <a:prstGeom prst="rect">
                  <a:avLst/>
                </a:prstGeom>
              </p:spPr>
            </p:pic>
            <p:grpSp>
              <p:nvGrpSpPr>
                <p:cNvPr id="295" name="Group 294"/>
                <p:cNvGrpSpPr/>
                <p:nvPr/>
              </p:nvGrpSpPr>
              <p:grpSpPr>
                <a:xfrm>
                  <a:off x="3918203" y="3319755"/>
                  <a:ext cx="452342" cy="886024"/>
                  <a:chOff x="3933234" y="3308600"/>
                  <a:chExt cx="452342" cy="886024"/>
                </a:xfrm>
              </p:grpSpPr>
              <p:pic>
                <p:nvPicPr>
                  <p:cNvPr id="282" name="Picture 28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33234" y="370500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83" name="Picture 28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0036" y="330860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84" name="Picture 28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0036" y="341963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85" name="Picture 28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0036" y="352819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86" name="Picture 28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0036" y="363972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87" name="Picture 28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1076" y="3724724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3577252" y="3311288"/>
                  <a:ext cx="445577" cy="894491"/>
                  <a:chOff x="3570642" y="3311288"/>
                  <a:chExt cx="445577" cy="894491"/>
                </a:xfrm>
              </p:grpSpPr>
              <p:pic>
                <p:nvPicPr>
                  <p:cNvPr id="288" name="Picture 28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1719" y="331128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89" name="Picture 28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1719" y="343078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90" name="Picture 28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1719" y="353935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91" name="Picture 29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1719" y="365088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92" name="Picture 29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0642" y="3735879"/>
                    <a:ext cx="444500" cy="46990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67" name="Group 166"/>
          <p:cNvGrpSpPr/>
          <p:nvPr/>
        </p:nvGrpSpPr>
        <p:grpSpPr>
          <a:xfrm>
            <a:off x="3756406" y="4800403"/>
            <a:ext cx="770408" cy="884602"/>
            <a:chOff x="4573683" y="2927746"/>
            <a:chExt cx="770408" cy="884602"/>
          </a:xfrm>
        </p:grpSpPr>
        <p:grpSp>
          <p:nvGrpSpPr>
            <p:cNvPr id="277" name="Group 276"/>
            <p:cNvGrpSpPr/>
            <p:nvPr/>
          </p:nvGrpSpPr>
          <p:grpSpPr>
            <a:xfrm>
              <a:off x="4573683" y="2927746"/>
              <a:ext cx="654050" cy="654050"/>
              <a:chOff x="4992456" y="2840436"/>
              <a:chExt cx="654050" cy="654050"/>
            </a:xfrm>
          </p:grpSpPr>
          <p:pic>
            <p:nvPicPr>
              <p:cNvPr id="306" name="Picture 305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006" y="284043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7" name="Picture 306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1514" y="284043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8" name="Picture 307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314" y="287252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9" name="Picture 308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5156" y="293568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0" name="Picture 309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456" y="3024586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293" name="Picture 292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933" y="3155276"/>
              <a:ext cx="444500" cy="469900"/>
            </a:xfrm>
            <a:prstGeom prst="rect">
              <a:avLst/>
            </a:prstGeom>
          </p:spPr>
        </p:pic>
        <p:pic>
          <p:nvPicPr>
            <p:cNvPr id="298" name="Picture 297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91" y="3155072"/>
              <a:ext cx="444500" cy="469900"/>
            </a:xfrm>
            <a:prstGeom prst="rect">
              <a:avLst/>
            </a:prstGeom>
          </p:spPr>
        </p:pic>
        <p:grpSp>
          <p:nvGrpSpPr>
            <p:cNvPr id="299" name="Group 298"/>
            <p:cNvGrpSpPr/>
            <p:nvPr/>
          </p:nvGrpSpPr>
          <p:grpSpPr>
            <a:xfrm>
              <a:off x="4573683" y="3218604"/>
              <a:ext cx="764058" cy="593744"/>
              <a:chOff x="5005156" y="3105724"/>
              <a:chExt cx="764058" cy="593744"/>
            </a:xfrm>
          </p:grpSpPr>
          <p:pic>
            <p:nvPicPr>
              <p:cNvPr id="300" name="Picture 299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5156" y="310747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1" name="Picture 300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314" y="318362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2" name="Picture 301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7864" y="322956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3" name="Picture 302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006" y="322956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4" name="Picture 303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7564" y="318362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5" name="Picture 304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714" y="3105724"/>
                <a:ext cx="444500" cy="469900"/>
              </a:xfrm>
              <a:prstGeom prst="rect">
                <a:avLst/>
              </a:prstGeom>
            </p:spPr>
          </p:pic>
        </p:grpSp>
      </p:grpSp>
      <p:grpSp>
        <p:nvGrpSpPr>
          <p:cNvPr id="311" name="Group 310"/>
          <p:cNvGrpSpPr/>
          <p:nvPr/>
        </p:nvGrpSpPr>
        <p:grpSpPr>
          <a:xfrm>
            <a:off x="2323836" y="4758741"/>
            <a:ext cx="686917" cy="936331"/>
            <a:chOff x="4481400" y="3062998"/>
            <a:chExt cx="686917" cy="936331"/>
          </a:xfrm>
        </p:grpSpPr>
        <p:pic>
          <p:nvPicPr>
            <p:cNvPr id="312" name="Picture 311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342" y="3069109"/>
              <a:ext cx="444500" cy="469900"/>
            </a:xfrm>
            <a:prstGeom prst="rect">
              <a:avLst/>
            </a:prstGeom>
          </p:spPr>
        </p:pic>
        <p:pic>
          <p:nvPicPr>
            <p:cNvPr id="313" name="Picture 312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125" y="3132790"/>
              <a:ext cx="444500" cy="469900"/>
            </a:xfrm>
            <a:prstGeom prst="rect">
              <a:avLst/>
            </a:prstGeom>
          </p:spPr>
        </p:pic>
        <p:pic>
          <p:nvPicPr>
            <p:cNvPr id="314" name="Picture 313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3817" y="3245970"/>
              <a:ext cx="444500" cy="469900"/>
            </a:xfrm>
            <a:prstGeom prst="rect">
              <a:avLst/>
            </a:prstGeom>
          </p:spPr>
        </p:pic>
        <p:grpSp>
          <p:nvGrpSpPr>
            <p:cNvPr id="315" name="Group 314"/>
            <p:cNvGrpSpPr/>
            <p:nvPr/>
          </p:nvGrpSpPr>
          <p:grpSpPr>
            <a:xfrm>
              <a:off x="4723817" y="3341220"/>
              <a:ext cx="444500" cy="566226"/>
              <a:chOff x="4723817" y="3341220"/>
              <a:chExt cx="444500" cy="566226"/>
            </a:xfrm>
          </p:grpSpPr>
          <p:pic>
            <p:nvPicPr>
              <p:cNvPr id="325" name="Picture 324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817" y="334122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26" name="Picture 325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817" y="3437546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316" name="Group 315"/>
            <p:cNvGrpSpPr/>
            <p:nvPr/>
          </p:nvGrpSpPr>
          <p:grpSpPr>
            <a:xfrm>
              <a:off x="4605225" y="3518251"/>
              <a:ext cx="527050" cy="481078"/>
              <a:chOff x="2861512" y="3494446"/>
              <a:chExt cx="527050" cy="481078"/>
            </a:xfrm>
          </p:grpSpPr>
          <p:pic>
            <p:nvPicPr>
              <p:cNvPr id="323" name="Picture 322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4062" y="349444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24" name="Picture 323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1512" y="3505624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317" name="Picture 316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750" y="3062998"/>
              <a:ext cx="444500" cy="469900"/>
            </a:xfrm>
            <a:prstGeom prst="rect">
              <a:avLst/>
            </a:prstGeom>
          </p:spPr>
        </p:pic>
        <p:pic>
          <p:nvPicPr>
            <p:cNvPr id="318" name="Picture 317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750" y="3159213"/>
              <a:ext cx="444500" cy="469900"/>
            </a:xfrm>
            <a:prstGeom prst="rect">
              <a:avLst/>
            </a:prstGeom>
          </p:spPr>
        </p:pic>
        <p:pic>
          <p:nvPicPr>
            <p:cNvPr id="319" name="Picture 318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750" y="3248728"/>
              <a:ext cx="444500" cy="469900"/>
            </a:xfrm>
            <a:prstGeom prst="rect">
              <a:avLst/>
            </a:prstGeom>
          </p:spPr>
        </p:pic>
        <p:pic>
          <p:nvPicPr>
            <p:cNvPr id="320" name="Picture 319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750" y="3341209"/>
              <a:ext cx="444500" cy="469900"/>
            </a:xfrm>
            <a:prstGeom prst="rect">
              <a:avLst/>
            </a:prstGeom>
          </p:spPr>
        </p:pic>
        <p:pic>
          <p:nvPicPr>
            <p:cNvPr id="321" name="Picture 320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673" y="3432555"/>
              <a:ext cx="444500" cy="469900"/>
            </a:xfrm>
            <a:prstGeom prst="rect">
              <a:avLst/>
            </a:prstGeom>
          </p:spPr>
        </p:pic>
        <p:pic>
          <p:nvPicPr>
            <p:cNvPr id="322" name="Picture 321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400" y="3525960"/>
              <a:ext cx="444500" cy="469900"/>
            </a:xfrm>
            <a:prstGeom prst="rect">
              <a:avLst/>
            </a:prstGeom>
          </p:spPr>
        </p:pic>
      </p:grpSp>
      <p:grpSp>
        <p:nvGrpSpPr>
          <p:cNvPr id="327" name="Group 326"/>
          <p:cNvGrpSpPr/>
          <p:nvPr/>
        </p:nvGrpSpPr>
        <p:grpSpPr>
          <a:xfrm>
            <a:off x="1646054" y="4772337"/>
            <a:ext cx="882864" cy="909213"/>
            <a:chOff x="2185881" y="2024168"/>
            <a:chExt cx="882864" cy="909213"/>
          </a:xfrm>
        </p:grpSpPr>
        <p:pic>
          <p:nvPicPr>
            <p:cNvPr id="328" name="Picture 327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881" y="2461721"/>
              <a:ext cx="444500" cy="469900"/>
            </a:xfrm>
            <a:prstGeom prst="rect">
              <a:avLst/>
            </a:prstGeom>
          </p:spPr>
        </p:pic>
        <p:pic>
          <p:nvPicPr>
            <p:cNvPr id="329" name="Picture 328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449" y="2364028"/>
              <a:ext cx="444500" cy="469900"/>
            </a:xfrm>
            <a:prstGeom prst="rect">
              <a:avLst/>
            </a:prstGeom>
          </p:spPr>
        </p:pic>
        <p:pic>
          <p:nvPicPr>
            <p:cNvPr id="330" name="Picture 329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901" y="2282523"/>
              <a:ext cx="444500" cy="469900"/>
            </a:xfrm>
            <a:prstGeom prst="rect">
              <a:avLst/>
            </a:prstGeom>
          </p:spPr>
        </p:pic>
        <p:pic>
          <p:nvPicPr>
            <p:cNvPr id="331" name="Picture 330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927" y="2199143"/>
              <a:ext cx="444500" cy="469900"/>
            </a:xfrm>
            <a:prstGeom prst="rect">
              <a:avLst/>
            </a:prstGeom>
          </p:spPr>
        </p:pic>
        <p:pic>
          <p:nvPicPr>
            <p:cNvPr id="332" name="Picture 331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062" y="2101450"/>
              <a:ext cx="444500" cy="469900"/>
            </a:xfrm>
            <a:prstGeom prst="rect">
              <a:avLst/>
            </a:prstGeom>
          </p:spPr>
        </p:pic>
        <p:pic>
          <p:nvPicPr>
            <p:cNvPr id="333" name="Picture 332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707" y="2317503"/>
              <a:ext cx="444500" cy="469900"/>
            </a:xfrm>
            <a:prstGeom prst="rect">
              <a:avLst/>
            </a:prstGeom>
          </p:spPr>
        </p:pic>
        <p:pic>
          <p:nvPicPr>
            <p:cNvPr id="334" name="Picture 333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994" y="2024168"/>
              <a:ext cx="444500" cy="469900"/>
            </a:xfrm>
            <a:prstGeom prst="rect">
              <a:avLst/>
            </a:prstGeom>
          </p:spPr>
        </p:pic>
        <p:pic>
          <p:nvPicPr>
            <p:cNvPr id="335" name="Picture 334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192" y="2315387"/>
              <a:ext cx="444500" cy="469900"/>
            </a:xfrm>
            <a:prstGeom prst="rect">
              <a:avLst/>
            </a:prstGeom>
          </p:spPr>
        </p:pic>
        <p:pic>
          <p:nvPicPr>
            <p:cNvPr id="336" name="Picture 335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293" y="2105753"/>
              <a:ext cx="444500" cy="469900"/>
            </a:xfrm>
            <a:prstGeom prst="rect">
              <a:avLst/>
            </a:prstGeom>
          </p:spPr>
        </p:pic>
        <p:pic>
          <p:nvPicPr>
            <p:cNvPr id="337" name="Picture 336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817" y="2169964"/>
              <a:ext cx="444500" cy="469900"/>
            </a:xfrm>
            <a:prstGeom prst="rect">
              <a:avLst/>
            </a:prstGeom>
          </p:spPr>
        </p:pic>
        <p:pic>
          <p:nvPicPr>
            <p:cNvPr id="338" name="Picture 337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8261" y="2247438"/>
              <a:ext cx="444500" cy="469900"/>
            </a:xfrm>
            <a:prstGeom prst="rect">
              <a:avLst/>
            </a:prstGeom>
          </p:spPr>
        </p:pic>
        <p:pic>
          <p:nvPicPr>
            <p:cNvPr id="339" name="Picture 338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434" y="2318021"/>
              <a:ext cx="444500" cy="469900"/>
            </a:xfrm>
            <a:prstGeom prst="rect">
              <a:avLst/>
            </a:prstGeom>
          </p:spPr>
        </p:pic>
        <p:pic>
          <p:nvPicPr>
            <p:cNvPr id="340" name="Picture 339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339" y="2380286"/>
              <a:ext cx="444500" cy="469900"/>
            </a:xfrm>
            <a:prstGeom prst="rect">
              <a:avLst/>
            </a:prstGeom>
          </p:spPr>
        </p:pic>
        <p:pic>
          <p:nvPicPr>
            <p:cNvPr id="341" name="Picture 340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245" y="2463481"/>
              <a:ext cx="444500" cy="469900"/>
            </a:xfrm>
            <a:prstGeom prst="rect">
              <a:avLst/>
            </a:prstGeom>
          </p:spPr>
        </p:pic>
      </p:grpSp>
      <p:grpSp>
        <p:nvGrpSpPr>
          <p:cNvPr id="342" name="Group 341"/>
          <p:cNvGrpSpPr/>
          <p:nvPr/>
        </p:nvGrpSpPr>
        <p:grpSpPr>
          <a:xfrm>
            <a:off x="2859214" y="4774341"/>
            <a:ext cx="450850" cy="920162"/>
            <a:chOff x="2855841" y="1618662"/>
            <a:chExt cx="450850" cy="920162"/>
          </a:xfrm>
        </p:grpSpPr>
        <p:pic>
          <p:nvPicPr>
            <p:cNvPr id="343" name="Picture 342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91" y="1618662"/>
              <a:ext cx="444500" cy="469900"/>
            </a:xfrm>
            <a:prstGeom prst="rect">
              <a:avLst/>
            </a:prstGeom>
          </p:spPr>
        </p:pic>
        <p:pic>
          <p:nvPicPr>
            <p:cNvPr id="344" name="Picture 343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91" y="1714877"/>
              <a:ext cx="444500" cy="469900"/>
            </a:xfrm>
            <a:prstGeom prst="rect">
              <a:avLst/>
            </a:prstGeom>
          </p:spPr>
        </p:pic>
        <p:pic>
          <p:nvPicPr>
            <p:cNvPr id="345" name="Picture 344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91" y="1804392"/>
              <a:ext cx="444500" cy="469900"/>
            </a:xfrm>
            <a:prstGeom prst="rect">
              <a:avLst/>
            </a:prstGeom>
          </p:spPr>
        </p:pic>
        <p:pic>
          <p:nvPicPr>
            <p:cNvPr id="346" name="Picture 345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91" y="1896873"/>
              <a:ext cx="444500" cy="469900"/>
            </a:xfrm>
            <a:prstGeom prst="rect">
              <a:avLst/>
            </a:prstGeom>
          </p:spPr>
        </p:pic>
        <p:pic>
          <p:nvPicPr>
            <p:cNvPr id="347" name="Picture 346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114" y="1988219"/>
              <a:ext cx="444500" cy="469900"/>
            </a:xfrm>
            <a:prstGeom prst="rect">
              <a:avLst/>
            </a:prstGeom>
          </p:spPr>
        </p:pic>
        <p:pic>
          <p:nvPicPr>
            <p:cNvPr id="348" name="Picture 347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41" y="2068924"/>
              <a:ext cx="444500" cy="469900"/>
            </a:xfrm>
            <a:prstGeom prst="rect">
              <a:avLst/>
            </a:prstGeom>
          </p:spPr>
        </p:pic>
      </p:grpSp>
      <p:grpSp>
        <p:nvGrpSpPr>
          <p:cNvPr id="349" name="Group 348"/>
          <p:cNvGrpSpPr/>
          <p:nvPr/>
        </p:nvGrpSpPr>
        <p:grpSpPr>
          <a:xfrm>
            <a:off x="632121" y="4774885"/>
            <a:ext cx="759737" cy="900315"/>
            <a:chOff x="1523037" y="1637985"/>
            <a:chExt cx="759737" cy="900315"/>
          </a:xfrm>
        </p:grpSpPr>
        <p:grpSp>
          <p:nvGrpSpPr>
            <p:cNvPr id="350" name="Group 349"/>
            <p:cNvGrpSpPr/>
            <p:nvPr/>
          </p:nvGrpSpPr>
          <p:grpSpPr>
            <a:xfrm>
              <a:off x="1523300" y="1637985"/>
              <a:ext cx="450850" cy="823947"/>
              <a:chOff x="965261" y="2874954"/>
              <a:chExt cx="450850" cy="823947"/>
            </a:xfrm>
          </p:grpSpPr>
          <p:pic>
            <p:nvPicPr>
              <p:cNvPr id="356" name="Picture 355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11" y="287495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57" name="Picture 356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11" y="296446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58" name="Picture 357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11" y="305695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59" name="Picture 358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534" y="314829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60" name="Picture 359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61" y="3229001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351" name="Group 350"/>
            <p:cNvGrpSpPr/>
            <p:nvPr/>
          </p:nvGrpSpPr>
          <p:grpSpPr>
            <a:xfrm>
              <a:off x="1523037" y="2068400"/>
              <a:ext cx="759737" cy="469900"/>
              <a:chOff x="964998" y="3292669"/>
              <a:chExt cx="759737" cy="469900"/>
            </a:xfrm>
          </p:grpSpPr>
          <p:pic>
            <p:nvPicPr>
              <p:cNvPr id="352" name="Picture 351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998" y="329266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53" name="Picture 352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412" y="329266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54" name="Picture 353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394" y="329266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55" name="Picture 354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235" y="3292669"/>
                <a:ext cx="444500" cy="469900"/>
              </a:xfrm>
              <a:prstGeom prst="rect">
                <a:avLst/>
              </a:prstGeom>
            </p:spPr>
          </p:pic>
        </p:grpSp>
      </p:grpSp>
      <p:grpSp>
        <p:nvGrpSpPr>
          <p:cNvPr id="361" name="Group 360"/>
          <p:cNvGrpSpPr/>
          <p:nvPr/>
        </p:nvGrpSpPr>
        <p:grpSpPr>
          <a:xfrm>
            <a:off x="3119103" y="4778841"/>
            <a:ext cx="793293" cy="894491"/>
            <a:chOff x="3577252" y="3311288"/>
            <a:chExt cx="793293" cy="894491"/>
          </a:xfrm>
        </p:grpSpPr>
        <p:pic>
          <p:nvPicPr>
            <p:cNvPr id="362" name="Picture 361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8760" y="3359114"/>
              <a:ext cx="444500" cy="469900"/>
            </a:xfrm>
            <a:prstGeom prst="rect">
              <a:avLst/>
            </a:prstGeom>
          </p:spPr>
        </p:pic>
        <p:pic>
          <p:nvPicPr>
            <p:cNvPr id="363" name="Picture 362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499" y="3458503"/>
              <a:ext cx="444500" cy="469900"/>
            </a:xfrm>
            <a:prstGeom prst="rect">
              <a:avLst/>
            </a:prstGeom>
          </p:spPr>
        </p:pic>
        <p:pic>
          <p:nvPicPr>
            <p:cNvPr id="364" name="Picture 363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055" y="3559017"/>
              <a:ext cx="444500" cy="469900"/>
            </a:xfrm>
            <a:prstGeom prst="rect">
              <a:avLst/>
            </a:prstGeom>
          </p:spPr>
        </p:pic>
        <p:pic>
          <p:nvPicPr>
            <p:cNvPr id="365" name="Picture 364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255" y="3642281"/>
              <a:ext cx="444500" cy="469900"/>
            </a:xfrm>
            <a:prstGeom prst="rect">
              <a:avLst/>
            </a:prstGeom>
          </p:spPr>
        </p:pic>
        <p:grpSp>
          <p:nvGrpSpPr>
            <p:cNvPr id="366" name="Group 365"/>
            <p:cNvGrpSpPr/>
            <p:nvPr/>
          </p:nvGrpSpPr>
          <p:grpSpPr>
            <a:xfrm>
              <a:off x="3918203" y="3319755"/>
              <a:ext cx="452342" cy="886024"/>
              <a:chOff x="3933234" y="3308600"/>
              <a:chExt cx="452342" cy="886024"/>
            </a:xfrm>
          </p:grpSpPr>
          <p:pic>
            <p:nvPicPr>
              <p:cNvPr id="373" name="Picture 372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234" y="370500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74" name="Picture 373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036" y="330860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75" name="Picture 374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036" y="341963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76" name="Picture 375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036" y="352819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77" name="Picture 376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036" y="363972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78" name="Picture 377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1076" y="3724724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367" name="Group 366"/>
            <p:cNvGrpSpPr/>
            <p:nvPr/>
          </p:nvGrpSpPr>
          <p:grpSpPr>
            <a:xfrm>
              <a:off x="3577252" y="3311288"/>
              <a:ext cx="445577" cy="894491"/>
              <a:chOff x="3570642" y="3311288"/>
              <a:chExt cx="445577" cy="894491"/>
            </a:xfrm>
          </p:grpSpPr>
          <p:pic>
            <p:nvPicPr>
              <p:cNvPr id="368" name="Picture 367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719" y="331128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69" name="Picture 368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719" y="343078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70" name="Picture 369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719" y="353935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71" name="Picture 370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719" y="365088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72" name="Picture 371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0642" y="3735879"/>
                <a:ext cx="444500" cy="469900"/>
              </a:xfrm>
              <a:prstGeom prst="rect">
                <a:avLst/>
              </a:prstGeom>
            </p:spPr>
          </p:pic>
        </p:grpSp>
      </p:grpSp>
      <p:grpSp>
        <p:nvGrpSpPr>
          <p:cNvPr id="379" name="Group 378"/>
          <p:cNvGrpSpPr/>
          <p:nvPr/>
        </p:nvGrpSpPr>
        <p:grpSpPr>
          <a:xfrm>
            <a:off x="1167510" y="4758837"/>
            <a:ext cx="716034" cy="926168"/>
            <a:chOff x="3549781" y="2943325"/>
            <a:chExt cx="716034" cy="926168"/>
          </a:xfrm>
        </p:grpSpPr>
        <p:pic>
          <p:nvPicPr>
            <p:cNvPr id="380" name="Picture 379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556" y="2943325"/>
              <a:ext cx="444500" cy="469900"/>
            </a:xfrm>
            <a:prstGeom prst="rect">
              <a:avLst/>
            </a:prstGeom>
          </p:spPr>
        </p:pic>
        <p:pic>
          <p:nvPicPr>
            <p:cNvPr id="381" name="Picture 380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408" y="2965346"/>
              <a:ext cx="444500" cy="469900"/>
            </a:xfrm>
            <a:prstGeom prst="rect">
              <a:avLst/>
            </a:prstGeom>
          </p:spPr>
        </p:pic>
        <p:pic>
          <p:nvPicPr>
            <p:cNvPr id="382" name="Picture 381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908" y="3049825"/>
              <a:ext cx="444500" cy="469900"/>
            </a:xfrm>
            <a:prstGeom prst="rect">
              <a:avLst/>
            </a:prstGeom>
          </p:spPr>
        </p:pic>
        <p:pic>
          <p:nvPicPr>
            <p:cNvPr id="383" name="Picture 382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781" y="3125132"/>
              <a:ext cx="444500" cy="469900"/>
            </a:xfrm>
            <a:prstGeom prst="rect">
              <a:avLst/>
            </a:prstGeom>
          </p:spPr>
        </p:pic>
        <p:pic>
          <p:nvPicPr>
            <p:cNvPr id="384" name="Picture 383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781" y="3211429"/>
              <a:ext cx="444500" cy="469900"/>
            </a:xfrm>
            <a:prstGeom prst="rect">
              <a:avLst/>
            </a:prstGeom>
          </p:spPr>
        </p:pic>
        <p:pic>
          <p:nvPicPr>
            <p:cNvPr id="385" name="Picture 384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558" y="3303825"/>
              <a:ext cx="444500" cy="469900"/>
            </a:xfrm>
            <a:prstGeom prst="rect">
              <a:avLst/>
            </a:prstGeom>
          </p:spPr>
        </p:pic>
        <p:pic>
          <p:nvPicPr>
            <p:cNvPr id="386" name="Picture 385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219" y="3377090"/>
              <a:ext cx="444500" cy="469900"/>
            </a:xfrm>
            <a:prstGeom prst="rect">
              <a:avLst/>
            </a:prstGeom>
          </p:spPr>
        </p:pic>
        <p:pic>
          <p:nvPicPr>
            <p:cNvPr id="387" name="Picture 386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964" y="3399593"/>
              <a:ext cx="444500" cy="469900"/>
            </a:xfrm>
            <a:prstGeom prst="rect">
              <a:avLst/>
            </a:prstGeom>
          </p:spPr>
        </p:pic>
        <p:pic>
          <p:nvPicPr>
            <p:cNvPr id="388" name="Picture 387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619" y="2961443"/>
              <a:ext cx="444500" cy="469900"/>
            </a:xfrm>
            <a:prstGeom prst="rect">
              <a:avLst/>
            </a:prstGeom>
          </p:spPr>
        </p:pic>
        <p:pic>
          <p:nvPicPr>
            <p:cNvPr id="389" name="Picture 388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265" y="3044552"/>
              <a:ext cx="444500" cy="469900"/>
            </a:xfrm>
            <a:prstGeom prst="rect">
              <a:avLst/>
            </a:prstGeom>
          </p:spPr>
        </p:pic>
        <p:pic>
          <p:nvPicPr>
            <p:cNvPr id="390" name="Picture 389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315" y="3119074"/>
              <a:ext cx="444500" cy="469900"/>
            </a:xfrm>
            <a:prstGeom prst="rect">
              <a:avLst/>
            </a:prstGeom>
          </p:spPr>
        </p:pic>
        <p:pic>
          <p:nvPicPr>
            <p:cNvPr id="391" name="Picture 390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538" y="3211429"/>
              <a:ext cx="444500" cy="469900"/>
            </a:xfrm>
            <a:prstGeom prst="rect">
              <a:avLst/>
            </a:prstGeom>
          </p:spPr>
        </p:pic>
        <p:pic>
          <p:nvPicPr>
            <p:cNvPr id="392" name="Picture 391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171" y="3298664"/>
              <a:ext cx="444500" cy="469900"/>
            </a:xfrm>
            <a:prstGeom prst="rect">
              <a:avLst/>
            </a:prstGeom>
          </p:spPr>
        </p:pic>
        <p:pic>
          <p:nvPicPr>
            <p:cNvPr id="393" name="Picture 392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309" y="3377382"/>
              <a:ext cx="444500" cy="469900"/>
            </a:xfrm>
            <a:prstGeom prst="rect">
              <a:avLst/>
            </a:prstGeom>
          </p:spPr>
        </p:pic>
      </p:grpSp>
      <p:pic>
        <p:nvPicPr>
          <p:cNvPr id="394" name="Picture 393" descr="Pin for Splash 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14" y="5213153"/>
            <a:ext cx="444500" cy="469900"/>
          </a:xfrm>
          <a:prstGeom prst="rect">
            <a:avLst/>
          </a:prstGeom>
        </p:spPr>
      </p:pic>
      <p:pic>
        <p:nvPicPr>
          <p:cNvPr id="395" name="Picture 394" descr="Pin for Splash 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64" y="5213153"/>
            <a:ext cx="444500" cy="469900"/>
          </a:xfrm>
          <a:prstGeom prst="rect">
            <a:avLst/>
          </a:prstGeom>
        </p:spPr>
      </p:pic>
      <p:pic>
        <p:nvPicPr>
          <p:cNvPr id="396" name="Picture 395" descr="Pin for Splash 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14" y="5218822"/>
            <a:ext cx="444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56722" y="1663503"/>
            <a:ext cx="770408" cy="884602"/>
            <a:chOff x="4573683" y="2927746"/>
            <a:chExt cx="770408" cy="884602"/>
          </a:xfrm>
        </p:grpSpPr>
        <p:grpSp>
          <p:nvGrpSpPr>
            <p:cNvPr id="150" name="Group 149"/>
            <p:cNvGrpSpPr/>
            <p:nvPr/>
          </p:nvGrpSpPr>
          <p:grpSpPr>
            <a:xfrm>
              <a:off x="4573683" y="2927746"/>
              <a:ext cx="654050" cy="654050"/>
              <a:chOff x="4992456" y="2840436"/>
              <a:chExt cx="654050" cy="654050"/>
            </a:xfrm>
          </p:grpSpPr>
          <p:pic>
            <p:nvPicPr>
              <p:cNvPr id="133" name="Picture 13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006" y="284043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34" name="Picture 13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1514" y="284043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35" name="Picture 13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314" y="287252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36" name="Picture 13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5156" y="293568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37" name="Picture 13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456" y="3024586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144" name="Picture 14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933" y="3155276"/>
              <a:ext cx="444500" cy="469900"/>
            </a:xfrm>
            <a:prstGeom prst="rect">
              <a:avLst/>
            </a:prstGeom>
          </p:spPr>
        </p:pic>
        <p:pic>
          <p:nvPicPr>
            <p:cNvPr id="145" name="Picture 14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91" y="3155072"/>
              <a:ext cx="444500" cy="469900"/>
            </a:xfrm>
            <a:prstGeom prst="rect">
              <a:avLst/>
            </a:prstGeom>
          </p:spPr>
        </p:pic>
        <p:grpSp>
          <p:nvGrpSpPr>
            <p:cNvPr id="148" name="Group 147"/>
            <p:cNvGrpSpPr/>
            <p:nvPr/>
          </p:nvGrpSpPr>
          <p:grpSpPr>
            <a:xfrm>
              <a:off x="4573683" y="3218604"/>
              <a:ext cx="764058" cy="593744"/>
              <a:chOff x="5005156" y="3105724"/>
              <a:chExt cx="764058" cy="593744"/>
            </a:xfrm>
          </p:grpSpPr>
          <p:pic>
            <p:nvPicPr>
              <p:cNvPr id="138" name="Picture 13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5156" y="310747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39" name="Picture 13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314" y="318362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40" name="Picture 13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7864" y="322956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41" name="Picture 14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006" y="322956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42" name="Picture 14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7564" y="318362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43" name="Picture 14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714" y="3105724"/>
                <a:ext cx="444500" cy="469900"/>
              </a:xfrm>
              <a:prstGeom prst="rect">
                <a:avLst/>
              </a:prstGeom>
            </p:spPr>
          </p:pic>
        </p:grpSp>
      </p:grpSp>
      <p:grpSp>
        <p:nvGrpSpPr>
          <p:cNvPr id="132" name="Group 131"/>
          <p:cNvGrpSpPr/>
          <p:nvPr/>
        </p:nvGrpSpPr>
        <p:grpSpPr>
          <a:xfrm>
            <a:off x="2224152" y="1621841"/>
            <a:ext cx="686917" cy="936331"/>
            <a:chOff x="4481400" y="3062998"/>
            <a:chExt cx="686917" cy="936331"/>
          </a:xfrm>
        </p:grpSpPr>
        <p:pic>
          <p:nvPicPr>
            <p:cNvPr id="102" name="Picture 10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342" y="3069109"/>
              <a:ext cx="444500" cy="469900"/>
            </a:xfrm>
            <a:prstGeom prst="rect">
              <a:avLst/>
            </a:prstGeom>
          </p:spPr>
        </p:pic>
        <p:pic>
          <p:nvPicPr>
            <p:cNvPr id="96" name="Picture 9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125" y="3132790"/>
              <a:ext cx="444500" cy="469900"/>
            </a:xfrm>
            <a:prstGeom prst="rect">
              <a:avLst/>
            </a:prstGeom>
          </p:spPr>
        </p:pic>
        <p:pic>
          <p:nvPicPr>
            <p:cNvPr id="103" name="Picture 10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3817" y="3245970"/>
              <a:ext cx="444500" cy="469900"/>
            </a:xfrm>
            <a:prstGeom prst="rect">
              <a:avLst/>
            </a:prstGeom>
          </p:spPr>
        </p:pic>
        <p:grpSp>
          <p:nvGrpSpPr>
            <p:cNvPr id="130" name="Group 129"/>
            <p:cNvGrpSpPr/>
            <p:nvPr/>
          </p:nvGrpSpPr>
          <p:grpSpPr>
            <a:xfrm>
              <a:off x="4723817" y="3341220"/>
              <a:ext cx="444500" cy="566226"/>
              <a:chOff x="4723817" y="3341220"/>
              <a:chExt cx="444500" cy="566226"/>
            </a:xfrm>
          </p:grpSpPr>
          <p:pic>
            <p:nvPicPr>
              <p:cNvPr id="97" name="Picture 9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817" y="334122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04" name="Picture 10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817" y="3437546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129" name="Group 128"/>
            <p:cNvGrpSpPr/>
            <p:nvPr/>
          </p:nvGrpSpPr>
          <p:grpSpPr>
            <a:xfrm>
              <a:off x="4605225" y="3518251"/>
              <a:ext cx="527050" cy="481078"/>
              <a:chOff x="2861512" y="3494446"/>
              <a:chExt cx="527050" cy="481078"/>
            </a:xfrm>
          </p:grpSpPr>
          <p:pic>
            <p:nvPicPr>
              <p:cNvPr id="98" name="Picture 9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4062" y="349444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99" name="Picture 9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1512" y="3505624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122" name="Picture 12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750" y="3062998"/>
              <a:ext cx="444500" cy="469900"/>
            </a:xfrm>
            <a:prstGeom prst="rect">
              <a:avLst/>
            </a:prstGeom>
          </p:spPr>
        </p:pic>
        <p:pic>
          <p:nvPicPr>
            <p:cNvPr id="123" name="Picture 12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750" y="3159213"/>
              <a:ext cx="444500" cy="469900"/>
            </a:xfrm>
            <a:prstGeom prst="rect">
              <a:avLst/>
            </a:prstGeom>
          </p:spPr>
        </p:pic>
        <p:pic>
          <p:nvPicPr>
            <p:cNvPr id="124" name="Picture 12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750" y="3248728"/>
              <a:ext cx="444500" cy="469900"/>
            </a:xfrm>
            <a:prstGeom prst="rect">
              <a:avLst/>
            </a:prstGeom>
          </p:spPr>
        </p:pic>
        <p:pic>
          <p:nvPicPr>
            <p:cNvPr id="125" name="Picture 12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750" y="3341209"/>
              <a:ext cx="444500" cy="469900"/>
            </a:xfrm>
            <a:prstGeom prst="rect">
              <a:avLst/>
            </a:prstGeom>
          </p:spPr>
        </p:pic>
        <p:pic>
          <p:nvPicPr>
            <p:cNvPr id="126" name="Picture 12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673" y="3432555"/>
              <a:ext cx="444500" cy="469900"/>
            </a:xfrm>
            <a:prstGeom prst="rect">
              <a:avLst/>
            </a:prstGeom>
          </p:spPr>
        </p:pic>
        <p:pic>
          <p:nvPicPr>
            <p:cNvPr id="127" name="Picture 12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400" y="3525960"/>
              <a:ext cx="444500" cy="4699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546370" y="1635437"/>
            <a:ext cx="882864" cy="909213"/>
            <a:chOff x="2185881" y="2024168"/>
            <a:chExt cx="882864" cy="909213"/>
          </a:xfrm>
        </p:grpSpPr>
        <p:pic>
          <p:nvPicPr>
            <p:cNvPr id="5" name="Picture 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881" y="2461721"/>
              <a:ext cx="444500" cy="469900"/>
            </a:xfrm>
            <a:prstGeom prst="rect">
              <a:avLst/>
            </a:prstGeom>
          </p:spPr>
        </p:pic>
        <p:pic>
          <p:nvPicPr>
            <p:cNvPr id="6" name="Picture 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449" y="2364028"/>
              <a:ext cx="444500" cy="469900"/>
            </a:xfrm>
            <a:prstGeom prst="rect">
              <a:avLst/>
            </a:prstGeom>
          </p:spPr>
        </p:pic>
        <p:pic>
          <p:nvPicPr>
            <p:cNvPr id="7" name="Picture 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901" y="2282523"/>
              <a:ext cx="444500" cy="469900"/>
            </a:xfrm>
            <a:prstGeom prst="rect">
              <a:avLst/>
            </a:prstGeom>
          </p:spPr>
        </p:pic>
        <p:pic>
          <p:nvPicPr>
            <p:cNvPr id="8" name="Picture 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927" y="2199143"/>
              <a:ext cx="444500" cy="469900"/>
            </a:xfrm>
            <a:prstGeom prst="rect">
              <a:avLst/>
            </a:prstGeom>
          </p:spPr>
        </p:pic>
        <p:pic>
          <p:nvPicPr>
            <p:cNvPr id="9" name="Picture 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062" y="2101450"/>
              <a:ext cx="444500" cy="469900"/>
            </a:xfrm>
            <a:prstGeom prst="rect">
              <a:avLst/>
            </a:prstGeom>
          </p:spPr>
        </p:pic>
        <p:pic>
          <p:nvPicPr>
            <p:cNvPr id="10" name="Picture 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707" y="2317503"/>
              <a:ext cx="444500" cy="469900"/>
            </a:xfrm>
            <a:prstGeom prst="rect">
              <a:avLst/>
            </a:prstGeom>
          </p:spPr>
        </p:pic>
        <p:pic>
          <p:nvPicPr>
            <p:cNvPr id="11" name="Picture 1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994" y="2024168"/>
              <a:ext cx="444500" cy="469900"/>
            </a:xfrm>
            <a:prstGeom prst="rect">
              <a:avLst/>
            </a:prstGeom>
          </p:spPr>
        </p:pic>
        <p:pic>
          <p:nvPicPr>
            <p:cNvPr id="12" name="Picture 1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192" y="2315387"/>
              <a:ext cx="444500" cy="469900"/>
            </a:xfrm>
            <a:prstGeom prst="rect">
              <a:avLst/>
            </a:prstGeom>
          </p:spPr>
        </p:pic>
        <p:pic>
          <p:nvPicPr>
            <p:cNvPr id="13" name="Picture 1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293" y="2105753"/>
              <a:ext cx="444500" cy="469900"/>
            </a:xfrm>
            <a:prstGeom prst="rect">
              <a:avLst/>
            </a:prstGeom>
          </p:spPr>
        </p:pic>
        <p:pic>
          <p:nvPicPr>
            <p:cNvPr id="14" name="Picture 1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817" y="2169964"/>
              <a:ext cx="444500" cy="469900"/>
            </a:xfrm>
            <a:prstGeom prst="rect">
              <a:avLst/>
            </a:prstGeom>
          </p:spPr>
        </p:pic>
        <p:pic>
          <p:nvPicPr>
            <p:cNvPr id="15" name="Picture 1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8261" y="2247438"/>
              <a:ext cx="444500" cy="469900"/>
            </a:xfrm>
            <a:prstGeom prst="rect">
              <a:avLst/>
            </a:prstGeom>
          </p:spPr>
        </p:pic>
        <p:pic>
          <p:nvPicPr>
            <p:cNvPr id="16" name="Picture 1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434" y="2318021"/>
              <a:ext cx="444500" cy="469900"/>
            </a:xfrm>
            <a:prstGeom prst="rect">
              <a:avLst/>
            </a:prstGeom>
          </p:spPr>
        </p:pic>
        <p:pic>
          <p:nvPicPr>
            <p:cNvPr id="17" name="Picture 1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339" y="2380286"/>
              <a:ext cx="444500" cy="469900"/>
            </a:xfrm>
            <a:prstGeom prst="rect">
              <a:avLst/>
            </a:prstGeom>
          </p:spPr>
        </p:pic>
        <p:pic>
          <p:nvPicPr>
            <p:cNvPr id="18" name="Picture 1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245" y="2463481"/>
              <a:ext cx="444500" cy="46990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759530" y="1637441"/>
            <a:ext cx="450850" cy="920162"/>
            <a:chOff x="2855841" y="1618662"/>
            <a:chExt cx="450850" cy="920162"/>
          </a:xfrm>
        </p:grpSpPr>
        <p:pic>
          <p:nvPicPr>
            <p:cNvPr id="20" name="Picture 1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91" y="1618662"/>
              <a:ext cx="444500" cy="469900"/>
            </a:xfrm>
            <a:prstGeom prst="rect">
              <a:avLst/>
            </a:prstGeom>
          </p:spPr>
        </p:pic>
        <p:pic>
          <p:nvPicPr>
            <p:cNvPr id="21" name="Picture 2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91" y="1714877"/>
              <a:ext cx="444500" cy="469900"/>
            </a:xfrm>
            <a:prstGeom prst="rect">
              <a:avLst/>
            </a:prstGeom>
          </p:spPr>
        </p:pic>
        <p:pic>
          <p:nvPicPr>
            <p:cNvPr id="22" name="Picture 2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91" y="1804392"/>
              <a:ext cx="444500" cy="469900"/>
            </a:xfrm>
            <a:prstGeom prst="rect">
              <a:avLst/>
            </a:prstGeom>
          </p:spPr>
        </p:pic>
        <p:pic>
          <p:nvPicPr>
            <p:cNvPr id="23" name="Picture 2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91" y="1896873"/>
              <a:ext cx="444500" cy="469900"/>
            </a:xfrm>
            <a:prstGeom prst="rect">
              <a:avLst/>
            </a:prstGeom>
          </p:spPr>
        </p:pic>
        <p:pic>
          <p:nvPicPr>
            <p:cNvPr id="24" name="Picture 2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114" y="1988219"/>
              <a:ext cx="444500" cy="469900"/>
            </a:xfrm>
            <a:prstGeom prst="rect">
              <a:avLst/>
            </a:prstGeom>
          </p:spPr>
        </p:pic>
        <p:pic>
          <p:nvPicPr>
            <p:cNvPr id="25" name="Picture 2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41" y="2068924"/>
              <a:ext cx="444500" cy="4699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532437" y="1637985"/>
            <a:ext cx="759737" cy="900315"/>
            <a:chOff x="1523037" y="1637985"/>
            <a:chExt cx="759737" cy="900315"/>
          </a:xfrm>
        </p:grpSpPr>
        <p:grpSp>
          <p:nvGrpSpPr>
            <p:cNvPr id="49" name="Group 48"/>
            <p:cNvGrpSpPr/>
            <p:nvPr/>
          </p:nvGrpSpPr>
          <p:grpSpPr>
            <a:xfrm>
              <a:off x="1523300" y="1637985"/>
              <a:ext cx="450850" cy="823947"/>
              <a:chOff x="965261" y="2874954"/>
              <a:chExt cx="450850" cy="823947"/>
            </a:xfrm>
          </p:grpSpPr>
          <p:pic>
            <p:nvPicPr>
              <p:cNvPr id="29" name="Picture 2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11" y="287495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" name="Picture 2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11" y="296446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" name="Picture 3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11" y="305695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2" name="Picture 3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534" y="314829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3" name="Picture 3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61" y="3229001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1523037" y="2068400"/>
              <a:ext cx="759737" cy="469900"/>
              <a:chOff x="964998" y="3292669"/>
              <a:chExt cx="759737" cy="469900"/>
            </a:xfrm>
          </p:grpSpPr>
          <p:pic>
            <p:nvPicPr>
              <p:cNvPr id="42" name="Picture 4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998" y="329266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43" name="Picture 4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412" y="329266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44" name="Picture 4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2394" y="329266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45" name="Picture 4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235" y="3292669"/>
                <a:ext cx="444500" cy="4699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/>
          <p:cNvGrpSpPr/>
          <p:nvPr/>
        </p:nvGrpSpPr>
        <p:grpSpPr>
          <a:xfrm>
            <a:off x="3019419" y="1641941"/>
            <a:ext cx="793293" cy="894491"/>
            <a:chOff x="3577252" y="3311288"/>
            <a:chExt cx="793293" cy="894491"/>
          </a:xfrm>
        </p:grpSpPr>
        <p:pic>
          <p:nvPicPr>
            <p:cNvPr id="52" name="Picture 5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8760" y="3359114"/>
              <a:ext cx="444500" cy="469900"/>
            </a:xfrm>
            <a:prstGeom prst="rect">
              <a:avLst/>
            </a:prstGeom>
          </p:spPr>
        </p:pic>
        <p:pic>
          <p:nvPicPr>
            <p:cNvPr id="53" name="Picture 52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499" y="3458503"/>
              <a:ext cx="444500" cy="469900"/>
            </a:xfrm>
            <a:prstGeom prst="rect">
              <a:avLst/>
            </a:prstGeom>
          </p:spPr>
        </p:pic>
        <p:pic>
          <p:nvPicPr>
            <p:cNvPr id="54" name="Picture 5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055" y="3559017"/>
              <a:ext cx="444500" cy="469900"/>
            </a:xfrm>
            <a:prstGeom prst="rect">
              <a:avLst/>
            </a:prstGeom>
          </p:spPr>
        </p:pic>
        <p:pic>
          <p:nvPicPr>
            <p:cNvPr id="55" name="Picture 5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255" y="3642281"/>
              <a:ext cx="444500" cy="469900"/>
            </a:xfrm>
            <a:prstGeom prst="rect">
              <a:avLst/>
            </a:prstGeom>
          </p:spPr>
        </p:pic>
        <p:grpSp>
          <p:nvGrpSpPr>
            <p:cNvPr id="56" name="Group 55"/>
            <p:cNvGrpSpPr/>
            <p:nvPr/>
          </p:nvGrpSpPr>
          <p:grpSpPr>
            <a:xfrm>
              <a:off x="3918203" y="3319755"/>
              <a:ext cx="452342" cy="886024"/>
              <a:chOff x="3933234" y="3308600"/>
              <a:chExt cx="452342" cy="886024"/>
            </a:xfrm>
          </p:grpSpPr>
          <p:pic>
            <p:nvPicPr>
              <p:cNvPr id="63" name="Picture 6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234" y="370500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4" name="Picture 6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036" y="330860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5" name="Picture 6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036" y="341963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6" name="Picture 6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036" y="352819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7" name="Picture 6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036" y="363972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8" name="Picture 6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1076" y="3724724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3577252" y="3311288"/>
              <a:ext cx="445577" cy="894491"/>
              <a:chOff x="3570642" y="3311288"/>
              <a:chExt cx="445577" cy="894491"/>
            </a:xfrm>
          </p:grpSpPr>
          <p:pic>
            <p:nvPicPr>
              <p:cNvPr id="58" name="Picture 5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719" y="331128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59" name="Picture 5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719" y="343078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0" name="Picture 5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719" y="353935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1" name="Picture 6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719" y="365088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2" name="Picture 6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0642" y="3735879"/>
                <a:ext cx="444500" cy="469900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/>
          <p:cNvGrpSpPr/>
          <p:nvPr/>
        </p:nvGrpSpPr>
        <p:grpSpPr>
          <a:xfrm>
            <a:off x="1067826" y="1621937"/>
            <a:ext cx="716034" cy="926168"/>
            <a:chOff x="3549781" y="2943325"/>
            <a:chExt cx="716034" cy="926168"/>
          </a:xfrm>
        </p:grpSpPr>
        <p:pic>
          <p:nvPicPr>
            <p:cNvPr id="95" name="Picture 9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556" y="2943325"/>
              <a:ext cx="444500" cy="469900"/>
            </a:xfrm>
            <a:prstGeom prst="rect">
              <a:avLst/>
            </a:prstGeom>
          </p:spPr>
        </p:pic>
        <p:pic>
          <p:nvPicPr>
            <p:cNvPr id="106" name="Picture 10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408" y="2965346"/>
              <a:ext cx="444500" cy="469900"/>
            </a:xfrm>
            <a:prstGeom prst="rect">
              <a:avLst/>
            </a:prstGeom>
          </p:spPr>
        </p:pic>
        <p:pic>
          <p:nvPicPr>
            <p:cNvPr id="107" name="Picture 10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908" y="3049825"/>
              <a:ext cx="444500" cy="469900"/>
            </a:xfrm>
            <a:prstGeom prst="rect">
              <a:avLst/>
            </a:prstGeom>
          </p:spPr>
        </p:pic>
        <p:pic>
          <p:nvPicPr>
            <p:cNvPr id="108" name="Picture 10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781" y="3125132"/>
              <a:ext cx="444500" cy="469900"/>
            </a:xfrm>
            <a:prstGeom prst="rect">
              <a:avLst/>
            </a:prstGeom>
          </p:spPr>
        </p:pic>
        <p:pic>
          <p:nvPicPr>
            <p:cNvPr id="109" name="Picture 10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781" y="3211429"/>
              <a:ext cx="444500" cy="469900"/>
            </a:xfrm>
            <a:prstGeom prst="rect">
              <a:avLst/>
            </a:prstGeom>
          </p:spPr>
        </p:pic>
        <p:pic>
          <p:nvPicPr>
            <p:cNvPr id="110" name="Picture 10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558" y="3303825"/>
              <a:ext cx="444500" cy="469900"/>
            </a:xfrm>
            <a:prstGeom prst="rect">
              <a:avLst/>
            </a:prstGeom>
          </p:spPr>
        </p:pic>
        <p:pic>
          <p:nvPicPr>
            <p:cNvPr id="111" name="Picture 11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219" y="3377090"/>
              <a:ext cx="444500" cy="469900"/>
            </a:xfrm>
            <a:prstGeom prst="rect">
              <a:avLst/>
            </a:prstGeom>
          </p:spPr>
        </p:pic>
        <p:pic>
          <p:nvPicPr>
            <p:cNvPr id="112" name="Picture 111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964" y="3399593"/>
              <a:ext cx="444500" cy="469900"/>
            </a:xfrm>
            <a:prstGeom prst="rect">
              <a:avLst/>
            </a:prstGeom>
          </p:spPr>
        </p:pic>
        <p:pic>
          <p:nvPicPr>
            <p:cNvPr id="114" name="Picture 113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619" y="2961443"/>
              <a:ext cx="444500" cy="469900"/>
            </a:xfrm>
            <a:prstGeom prst="rect">
              <a:avLst/>
            </a:prstGeom>
          </p:spPr>
        </p:pic>
        <p:pic>
          <p:nvPicPr>
            <p:cNvPr id="115" name="Picture 114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265" y="3044552"/>
              <a:ext cx="444500" cy="469900"/>
            </a:xfrm>
            <a:prstGeom prst="rect">
              <a:avLst/>
            </a:prstGeom>
          </p:spPr>
        </p:pic>
        <p:pic>
          <p:nvPicPr>
            <p:cNvPr id="116" name="Picture 115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315" y="3119074"/>
              <a:ext cx="444500" cy="469900"/>
            </a:xfrm>
            <a:prstGeom prst="rect">
              <a:avLst/>
            </a:prstGeom>
          </p:spPr>
        </p:pic>
        <p:pic>
          <p:nvPicPr>
            <p:cNvPr id="117" name="Picture 116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538" y="3211429"/>
              <a:ext cx="444500" cy="469900"/>
            </a:xfrm>
            <a:prstGeom prst="rect">
              <a:avLst/>
            </a:prstGeom>
          </p:spPr>
        </p:pic>
        <p:pic>
          <p:nvPicPr>
            <p:cNvPr id="118" name="Picture 117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171" y="3298664"/>
              <a:ext cx="444500" cy="469900"/>
            </a:xfrm>
            <a:prstGeom prst="rect">
              <a:avLst/>
            </a:prstGeom>
          </p:spPr>
        </p:pic>
        <p:pic>
          <p:nvPicPr>
            <p:cNvPr id="119" name="Picture 11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309" y="3377382"/>
              <a:ext cx="444500" cy="469900"/>
            </a:xfrm>
            <a:prstGeom prst="rect">
              <a:avLst/>
            </a:prstGeom>
          </p:spPr>
        </p:pic>
      </p:grpSp>
      <p:pic>
        <p:nvPicPr>
          <p:cNvPr id="100" name="Picture 99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30" y="2076253"/>
            <a:ext cx="444500" cy="469900"/>
          </a:xfrm>
          <a:prstGeom prst="rect">
            <a:avLst/>
          </a:prstGeom>
        </p:spPr>
      </p:pic>
      <p:pic>
        <p:nvPicPr>
          <p:cNvPr id="101" name="Picture 100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80" y="2076253"/>
            <a:ext cx="444500" cy="469900"/>
          </a:xfrm>
          <a:prstGeom prst="rect">
            <a:avLst/>
          </a:prstGeom>
        </p:spPr>
      </p:pic>
      <p:pic>
        <p:nvPicPr>
          <p:cNvPr id="105" name="Picture 104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30" y="2081922"/>
            <a:ext cx="444500" cy="469900"/>
          </a:xfrm>
          <a:prstGeom prst="rect">
            <a:avLst/>
          </a:prstGeom>
        </p:spPr>
      </p:pic>
      <p:pic>
        <p:nvPicPr>
          <p:cNvPr id="113" name="Picture 112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41" y="3167772"/>
            <a:ext cx="444500" cy="469900"/>
          </a:xfrm>
          <a:prstGeom prst="rect">
            <a:avLst/>
          </a:prstGeom>
        </p:spPr>
      </p:pic>
      <p:pic>
        <p:nvPicPr>
          <p:cNvPr id="121" name="Picture 120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41" y="3320172"/>
            <a:ext cx="444500" cy="469900"/>
          </a:xfrm>
          <a:prstGeom prst="rect">
            <a:avLst/>
          </a:prstGeom>
        </p:spPr>
      </p:pic>
      <p:pic>
        <p:nvPicPr>
          <p:cNvPr id="128" name="Picture 127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41" y="3472572"/>
            <a:ext cx="444500" cy="469900"/>
          </a:xfrm>
          <a:prstGeom prst="rect">
            <a:avLst/>
          </a:prstGeom>
        </p:spPr>
      </p:pic>
      <p:pic>
        <p:nvPicPr>
          <p:cNvPr id="131" name="Picture 130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41" y="3624972"/>
            <a:ext cx="444500" cy="469900"/>
          </a:xfrm>
          <a:prstGeom prst="rect">
            <a:avLst/>
          </a:prstGeom>
        </p:spPr>
      </p:pic>
      <p:pic>
        <p:nvPicPr>
          <p:cNvPr id="146" name="Picture 145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41" y="3777372"/>
            <a:ext cx="444500" cy="469900"/>
          </a:xfrm>
          <a:prstGeom prst="rect">
            <a:avLst/>
          </a:prstGeom>
        </p:spPr>
      </p:pic>
      <p:pic>
        <p:nvPicPr>
          <p:cNvPr id="147" name="Picture 146" descr="Pin for Splash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41" y="3929772"/>
            <a:ext cx="444500" cy="4699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85295" y="3941205"/>
            <a:ext cx="2360097" cy="468166"/>
            <a:chOff x="585295" y="3941205"/>
            <a:chExt cx="4720193" cy="936331"/>
          </a:xfrm>
        </p:grpSpPr>
        <p:grpSp>
          <p:nvGrpSpPr>
            <p:cNvPr id="149" name="Group 148"/>
            <p:cNvGrpSpPr/>
            <p:nvPr/>
          </p:nvGrpSpPr>
          <p:grpSpPr>
            <a:xfrm>
              <a:off x="3709580" y="3982867"/>
              <a:ext cx="770408" cy="884602"/>
              <a:chOff x="4573683" y="2927746"/>
              <a:chExt cx="770408" cy="884602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4573683" y="2927746"/>
                <a:ext cx="654050" cy="654050"/>
                <a:chOff x="4992456" y="2840436"/>
                <a:chExt cx="654050" cy="654050"/>
              </a:xfrm>
            </p:grpSpPr>
            <p:pic>
              <p:nvPicPr>
                <p:cNvPr id="161" name="Picture 160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06" y="28404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2" name="Picture 161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1514" y="28404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3" name="Picture 162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314" y="287252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4" name="Picture 163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5156" y="293568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5" name="Picture 164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456" y="3024586"/>
                  <a:ext cx="444500" cy="469900"/>
                </a:xfrm>
                <a:prstGeom prst="rect">
                  <a:avLst/>
                </a:prstGeom>
              </p:spPr>
            </p:pic>
          </p:grpSp>
          <p:pic>
            <p:nvPicPr>
              <p:cNvPr id="152" name="Picture 15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5933" y="315527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53" name="Picture 15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9591" y="3155072"/>
                <a:ext cx="444500" cy="469900"/>
              </a:xfrm>
              <a:prstGeom prst="rect">
                <a:avLst/>
              </a:prstGeom>
            </p:spPr>
          </p:pic>
          <p:grpSp>
            <p:nvGrpSpPr>
              <p:cNvPr id="154" name="Group 153"/>
              <p:cNvGrpSpPr/>
              <p:nvPr/>
            </p:nvGrpSpPr>
            <p:grpSpPr>
              <a:xfrm>
                <a:off x="4573683" y="3218604"/>
                <a:ext cx="764058" cy="593744"/>
                <a:chOff x="5005156" y="3105724"/>
                <a:chExt cx="764058" cy="593744"/>
              </a:xfrm>
            </p:grpSpPr>
            <p:pic>
              <p:nvPicPr>
                <p:cNvPr id="155" name="Picture 154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5156" y="310747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56" name="Picture 155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314" y="318362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57" name="Picture 156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864" y="322956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58" name="Picture 157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06" y="322956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59" name="Picture 158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7564" y="318362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4714" y="3105724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6" name="Group 165"/>
            <p:cNvGrpSpPr/>
            <p:nvPr/>
          </p:nvGrpSpPr>
          <p:grpSpPr>
            <a:xfrm>
              <a:off x="2277010" y="3941205"/>
              <a:ext cx="686917" cy="936331"/>
              <a:chOff x="4481400" y="3062998"/>
              <a:chExt cx="686917" cy="936331"/>
            </a:xfrm>
          </p:grpSpPr>
          <p:pic>
            <p:nvPicPr>
              <p:cNvPr id="167" name="Picture 16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5342" y="306910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68" name="Picture 16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4125" y="313279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69" name="Picture 16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817" y="3245970"/>
                <a:ext cx="444500" cy="469900"/>
              </a:xfrm>
              <a:prstGeom prst="rect">
                <a:avLst/>
              </a:prstGeom>
            </p:spPr>
          </p:pic>
          <p:grpSp>
            <p:nvGrpSpPr>
              <p:cNvPr id="170" name="Group 169"/>
              <p:cNvGrpSpPr/>
              <p:nvPr/>
            </p:nvGrpSpPr>
            <p:grpSpPr>
              <a:xfrm>
                <a:off x="4723817" y="3341220"/>
                <a:ext cx="444500" cy="566226"/>
                <a:chOff x="4723817" y="3341220"/>
                <a:chExt cx="444500" cy="566226"/>
              </a:xfrm>
            </p:grpSpPr>
            <p:pic>
              <p:nvPicPr>
                <p:cNvPr id="180" name="Picture 179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3817" y="334122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81" name="Picture 180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3817" y="3437546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/>
              <p:cNvGrpSpPr/>
              <p:nvPr/>
            </p:nvGrpSpPr>
            <p:grpSpPr>
              <a:xfrm>
                <a:off x="4605225" y="3518251"/>
                <a:ext cx="527050" cy="481078"/>
                <a:chOff x="2861512" y="3494446"/>
                <a:chExt cx="527050" cy="481078"/>
              </a:xfrm>
            </p:grpSpPr>
            <p:pic>
              <p:nvPicPr>
                <p:cNvPr id="178" name="Picture 177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4062" y="349444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79" name="Picture 178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1512" y="3505624"/>
                  <a:ext cx="444500" cy="469900"/>
                </a:xfrm>
                <a:prstGeom prst="rect">
                  <a:avLst/>
                </a:prstGeom>
              </p:spPr>
            </p:pic>
          </p:grpSp>
          <p:pic>
            <p:nvPicPr>
              <p:cNvPr id="172" name="Picture 17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750" y="306299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73" name="Picture 17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750" y="315921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74" name="Picture 17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750" y="324872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75" name="Picture 17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750" y="334120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76" name="Picture 17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673" y="343255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77" name="Picture 17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1400" y="3525960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182" name="Group 181"/>
            <p:cNvGrpSpPr/>
            <p:nvPr/>
          </p:nvGrpSpPr>
          <p:grpSpPr>
            <a:xfrm>
              <a:off x="1599228" y="3954801"/>
              <a:ext cx="882864" cy="909213"/>
              <a:chOff x="2185881" y="2024168"/>
              <a:chExt cx="882864" cy="909213"/>
            </a:xfrm>
          </p:grpSpPr>
          <p:pic>
            <p:nvPicPr>
              <p:cNvPr id="183" name="Picture 18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5881" y="2461721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84" name="Picture 18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3449" y="236402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85" name="Picture 18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9901" y="228252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86" name="Picture 18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927" y="219914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87" name="Picture 18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062" y="210145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88" name="Picture 18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707" y="231750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89" name="Picture 18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994" y="202416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90" name="Picture 18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6192" y="231538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91" name="Picture 19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9293" y="210575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92" name="Picture 19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1817" y="216996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93" name="Picture 19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261" y="224743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94" name="Picture 19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434" y="2318021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95" name="Picture 19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2339" y="238028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96" name="Picture 19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4245" y="2463481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197" name="Group 196"/>
            <p:cNvGrpSpPr/>
            <p:nvPr/>
          </p:nvGrpSpPr>
          <p:grpSpPr>
            <a:xfrm>
              <a:off x="2812388" y="3956805"/>
              <a:ext cx="450850" cy="920162"/>
              <a:chOff x="2855841" y="1618662"/>
              <a:chExt cx="450850" cy="920162"/>
            </a:xfrm>
          </p:grpSpPr>
          <p:pic>
            <p:nvPicPr>
              <p:cNvPr id="198" name="Picture 19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2191" y="161866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199" name="Picture 19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2191" y="171487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00" name="Picture 19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2191" y="180439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01" name="Picture 20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2191" y="189687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02" name="Picture 20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1114" y="198821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03" name="Picture 20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5841" y="2068924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204" name="Group 203"/>
            <p:cNvGrpSpPr/>
            <p:nvPr/>
          </p:nvGrpSpPr>
          <p:grpSpPr>
            <a:xfrm>
              <a:off x="585295" y="3957349"/>
              <a:ext cx="759737" cy="900315"/>
              <a:chOff x="1523037" y="1637985"/>
              <a:chExt cx="759737" cy="900315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523300" y="1637985"/>
                <a:ext cx="450850" cy="823947"/>
                <a:chOff x="965261" y="2874954"/>
                <a:chExt cx="450850" cy="823947"/>
              </a:xfrm>
            </p:grpSpPr>
            <p:pic>
              <p:nvPicPr>
                <p:cNvPr id="211" name="Picture 210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611" y="287495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2" name="Picture 211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611" y="29644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3" name="Picture 212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611" y="305695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4" name="Picture 213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534" y="314829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5" name="Picture 214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261" y="3229001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6" name="Group 205"/>
              <p:cNvGrpSpPr/>
              <p:nvPr/>
            </p:nvGrpSpPr>
            <p:grpSpPr>
              <a:xfrm>
                <a:off x="1523037" y="2068400"/>
                <a:ext cx="759737" cy="469900"/>
                <a:chOff x="964998" y="3292669"/>
                <a:chExt cx="759737" cy="469900"/>
              </a:xfrm>
            </p:grpSpPr>
            <p:pic>
              <p:nvPicPr>
                <p:cNvPr id="207" name="Picture 206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4998" y="32926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8" name="Picture 207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5412" y="32926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9" name="Picture 208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2394" y="32926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0" name="Picture 209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80235" y="3292669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6" name="Group 215"/>
            <p:cNvGrpSpPr/>
            <p:nvPr/>
          </p:nvGrpSpPr>
          <p:grpSpPr>
            <a:xfrm>
              <a:off x="3072277" y="3961305"/>
              <a:ext cx="793293" cy="894491"/>
              <a:chOff x="3577252" y="3311288"/>
              <a:chExt cx="793293" cy="894491"/>
            </a:xfrm>
          </p:grpSpPr>
          <p:pic>
            <p:nvPicPr>
              <p:cNvPr id="217" name="Picture 21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8760" y="335911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18" name="Picture 21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9499" y="345850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19" name="Picture 21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0055" y="355901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20" name="Picture 21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9255" y="3642281"/>
                <a:ext cx="444500" cy="469900"/>
              </a:xfrm>
              <a:prstGeom prst="rect">
                <a:avLst/>
              </a:prstGeom>
            </p:spPr>
          </p:pic>
          <p:grpSp>
            <p:nvGrpSpPr>
              <p:cNvPr id="221" name="Group 220"/>
              <p:cNvGrpSpPr/>
              <p:nvPr/>
            </p:nvGrpSpPr>
            <p:grpSpPr>
              <a:xfrm>
                <a:off x="3918203" y="3319755"/>
                <a:ext cx="452342" cy="886024"/>
                <a:chOff x="3933234" y="3308600"/>
                <a:chExt cx="452342" cy="886024"/>
              </a:xfrm>
            </p:grpSpPr>
            <p:pic>
              <p:nvPicPr>
                <p:cNvPr id="228" name="Picture 227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234" y="370500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9" name="Picture 228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036" y="330860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0" name="Picture 229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036" y="341963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1" name="Picture 230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036" y="352819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2" name="Picture 231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036" y="363972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3" name="Picture 232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1076" y="3724724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22" name="Group 221"/>
              <p:cNvGrpSpPr/>
              <p:nvPr/>
            </p:nvGrpSpPr>
            <p:grpSpPr>
              <a:xfrm>
                <a:off x="3577252" y="3311288"/>
                <a:ext cx="445577" cy="894491"/>
                <a:chOff x="3570642" y="3311288"/>
                <a:chExt cx="445577" cy="894491"/>
              </a:xfrm>
            </p:grpSpPr>
            <p:pic>
              <p:nvPicPr>
                <p:cNvPr id="223" name="Picture 222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719" y="331128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4" name="Picture 223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719" y="343078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5" name="Picture 224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719" y="353935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6" name="Picture 225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719" y="365088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7" name="Picture 226" descr="Pin for Splash Scree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642" y="3735879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4" name="Group 233"/>
            <p:cNvGrpSpPr/>
            <p:nvPr/>
          </p:nvGrpSpPr>
          <p:grpSpPr>
            <a:xfrm>
              <a:off x="1120684" y="3941301"/>
              <a:ext cx="716034" cy="926168"/>
              <a:chOff x="3549781" y="2943325"/>
              <a:chExt cx="716034" cy="926168"/>
            </a:xfrm>
          </p:grpSpPr>
          <p:pic>
            <p:nvPicPr>
              <p:cNvPr id="235" name="Picture 23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556" y="294332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36" name="Picture 23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3408" y="296534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37" name="Picture 23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9908" y="304982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38" name="Picture 23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781" y="312513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39" name="Picture 238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781" y="321142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0" name="Picture 239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3558" y="330382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1" name="Picture 240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219" y="337709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2" name="Picture 241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964" y="339959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3" name="Picture 242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3619" y="296144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4" name="Picture 243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2265" y="304455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5" name="Picture 244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1315" y="311907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6" name="Picture 245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7538" y="321142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7" name="Picture 246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4171" y="329866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8" name="Picture 247" descr="Pin for Splash Scree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2309" y="3377382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249" name="Picture 248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488" y="4395617"/>
              <a:ext cx="444500" cy="469900"/>
            </a:xfrm>
            <a:prstGeom prst="rect">
              <a:avLst/>
            </a:prstGeom>
          </p:spPr>
        </p:pic>
        <p:pic>
          <p:nvPicPr>
            <p:cNvPr id="250" name="Picture 249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738" y="4395617"/>
              <a:ext cx="444500" cy="469900"/>
            </a:xfrm>
            <a:prstGeom prst="rect">
              <a:avLst/>
            </a:prstGeom>
          </p:spPr>
        </p:pic>
        <p:pic>
          <p:nvPicPr>
            <p:cNvPr id="251" name="Picture 250" descr="Pin for Splash Scre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988" y="4401286"/>
              <a:ext cx="4445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122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th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46050"/>
            <a:ext cx="4064000" cy="6096000"/>
          </a:xfrm>
          <a:prstGeom prst="rect">
            <a:avLst/>
          </a:prstGeom>
        </p:spPr>
      </p:pic>
      <p:grpSp>
        <p:nvGrpSpPr>
          <p:cNvPr id="267" name="Group 266"/>
          <p:cNvGrpSpPr/>
          <p:nvPr/>
        </p:nvGrpSpPr>
        <p:grpSpPr>
          <a:xfrm>
            <a:off x="2658696" y="747567"/>
            <a:ext cx="2971202" cy="2611928"/>
            <a:chOff x="2648563" y="970996"/>
            <a:chExt cx="2971202" cy="2611928"/>
          </a:xfrm>
        </p:grpSpPr>
        <p:grpSp>
          <p:nvGrpSpPr>
            <p:cNvPr id="6" name="Group 5"/>
            <p:cNvGrpSpPr/>
            <p:nvPr/>
          </p:nvGrpSpPr>
          <p:grpSpPr>
            <a:xfrm>
              <a:off x="2648563" y="970996"/>
              <a:ext cx="2971202" cy="915662"/>
              <a:chOff x="1014455" y="900244"/>
              <a:chExt cx="2971202" cy="91566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2113439" y="916279"/>
                <a:ext cx="730888" cy="891447"/>
                <a:chOff x="5389540" y="522661"/>
                <a:chExt cx="730888" cy="891447"/>
              </a:xfrm>
            </p:grpSpPr>
            <p:pic>
              <p:nvPicPr>
                <p:cNvPr id="253" name="Picture 25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3317" y="52266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4" name="Picture 25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6967" y="59444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5" name="Picture 25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9540" y="66974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6" name="Picture 25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9540" y="75604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7" name="Picture 25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3317" y="84844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8" name="Picture 25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0978" y="921705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9" name="Picture 25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9723" y="944208"/>
                  <a:ext cx="444500" cy="469900"/>
                </a:xfrm>
                <a:prstGeom prst="rect">
                  <a:avLst/>
                </a:prstGeom>
              </p:spPr>
            </p:pic>
            <p:grpSp>
              <p:nvGrpSpPr>
                <p:cNvPr id="260" name="Group 259"/>
                <p:cNvGrpSpPr/>
                <p:nvPr/>
              </p:nvGrpSpPr>
              <p:grpSpPr>
                <a:xfrm>
                  <a:off x="5592068" y="525108"/>
                  <a:ext cx="528360" cy="866789"/>
                  <a:chOff x="5592068" y="525108"/>
                  <a:chExt cx="528360" cy="866789"/>
                </a:xfrm>
              </p:grpSpPr>
              <p:pic>
                <p:nvPicPr>
                  <p:cNvPr id="261" name="Picture 26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5928" y="52510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62" name="Picture 26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67424" y="59551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63" name="Picture 26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61074" y="66368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64" name="Picture 26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7297" y="75604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65" name="Picture 26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23930" y="84327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66" name="Picture 26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2068" y="921997"/>
                    <a:ext cx="444500" cy="4699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4" name="Group 203"/>
              <p:cNvGrpSpPr/>
              <p:nvPr/>
            </p:nvGrpSpPr>
            <p:grpSpPr>
              <a:xfrm>
                <a:off x="1014455" y="900244"/>
                <a:ext cx="724126" cy="915662"/>
                <a:chOff x="1054591" y="1062647"/>
                <a:chExt cx="724126" cy="915662"/>
              </a:xfrm>
            </p:grpSpPr>
            <p:pic>
              <p:nvPicPr>
                <p:cNvPr id="243" name="Picture 24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7948" y="106264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4" name="Picture 24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4509" y="106821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5" name="Picture 24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259" y="112507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6" name="Picture 24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747" y="122004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7" name="Picture 24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2571" y="126046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8" name="Picture 24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7082" y="131860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9" name="Picture 24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4217" y="1397155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0" name="Picture 24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4801" y="147313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1" name="Picture 25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0521" y="150840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52" name="Picture 25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591" y="1465003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5" name="Group 204"/>
              <p:cNvGrpSpPr/>
              <p:nvPr/>
            </p:nvGrpSpPr>
            <p:grpSpPr>
              <a:xfrm>
                <a:off x="1493805" y="916912"/>
                <a:ext cx="866719" cy="879096"/>
                <a:chOff x="440751" y="1256797"/>
                <a:chExt cx="866719" cy="879096"/>
              </a:xfrm>
            </p:grpSpPr>
            <p:pic>
              <p:nvPicPr>
                <p:cNvPr id="234" name="Picture 23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751" y="12583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5" name="Picture 23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165" y="12583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6" name="Picture 23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47" y="12583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7" name="Picture 23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988" y="12583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8" name="Picture 23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970" y="125679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39" name="Picture 23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74" y="136090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0" name="Picture 23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47" y="146946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1" name="Picture 24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720" y="158099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42" name="Picture 24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293" y="1665993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6" name="Group 205"/>
              <p:cNvGrpSpPr/>
              <p:nvPr/>
            </p:nvGrpSpPr>
            <p:grpSpPr>
              <a:xfrm>
                <a:off x="3177645" y="906823"/>
                <a:ext cx="808012" cy="895238"/>
                <a:chOff x="3270782" y="925873"/>
                <a:chExt cx="808012" cy="895238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319057" y="925873"/>
                  <a:ext cx="759737" cy="469900"/>
                  <a:chOff x="2662364" y="1059185"/>
                  <a:chExt cx="759737" cy="469900"/>
                </a:xfrm>
              </p:grpSpPr>
              <p:pic>
                <p:nvPicPr>
                  <p:cNvPr id="230" name="Picture 22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62364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31" name="Picture 23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2778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32" name="Picture 23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69760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33" name="Picture 23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77601" y="1059185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3270782" y="943554"/>
                  <a:ext cx="466781" cy="877557"/>
                  <a:chOff x="3078332" y="3812153"/>
                  <a:chExt cx="466781" cy="877557"/>
                </a:xfrm>
              </p:grpSpPr>
              <p:pic>
                <p:nvPicPr>
                  <p:cNvPr id="225" name="Picture 22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3186" y="381215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26" name="Picture 22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00613" y="391471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27" name="Picture 22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3186" y="402328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28" name="Picture 22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5759" y="41348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Picture 22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78332" y="4219810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3" name="Picture 22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907" y="11459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24" name="Picture 22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82321" y="1145969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7" name="Group 206"/>
              <p:cNvGrpSpPr/>
              <p:nvPr/>
            </p:nvGrpSpPr>
            <p:grpSpPr>
              <a:xfrm>
                <a:off x="2630117" y="914318"/>
                <a:ext cx="808012" cy="895238"/>
                <a:chOff x="3270782" y="925873"/>
                <a:chExt cx="808012" cy="89523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3319057" y="925873"/>
                  <a:ext cx="759737" cy="469900"/>
                  <a:chOff x="2662364" y="1059185"/>
                  <a:chExt cx="759737" cy="469900"/>
                </a:xfrm>
              </p:grpSpPr>
              <p:pic>
                <p:nvPicPr>
                  <p:cNvPr id="217" name="Picture 21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62364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18" name="Picture 21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2778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19" name="Picture 21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69760" y="105918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20" name="Picture 21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77601" y="1059185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3270782" y="943554"/>
                  <a:ext cx="466781" cy="877557"/>
                  <a:chOff x="3078332" y="3812153"/>
                  <a:chExt cx="466781" cy="877557"/>
                </a:xfrm>
              </p:grpSpPr>
              <p:pic>
                <p:nvPicPr>
                  <p:cNvPr id="212" name="Picture 21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3186" y="381215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13" name="Picture 21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00613" y="391471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14" name="Picture 21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3186" y="402328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15" name="Picture 21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5759" y="41348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216" name="Picture 21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78332" y="4219810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0" name="Picture 20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907" y="11459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11" name="Picture 21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82321" y="1145969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Group 6"/>
            <p:cNvGrpSpPr/>
            <p:nvPr/>
          </p:nvGrpSpPr>
          <p:grpSpPr>
            <a:xfrm>
              <a:off x="3418711" y="2663194"/>
              <a:ext cx="1281797" cy="919730"/>
              <a:chOff x="1043431" y="3089003"/>
              <a:chExt cx="1281797" cy="91973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043431" y="3089003"/>
                <a:ext cx="793032" cy="911545"/>
                <a:chOff x="1043431" y="3089003"/>
                <a:chExt cx="793032" cy="911545"/>
              </a:xfrm>
            </p:grpSpPr>
            <p:pic>
              <p:nvPicPr>
                <p:cNvPr id="190" name="Picture 18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58" y="308900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1" name="Picture 19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58" y="3200035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2" name="Picture 19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58" y="330860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3" name="Picture 19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58" y="342013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4" name="Picture 19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431" y="352206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5" name="Picture 19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0169" y="319002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6" name="Picture 19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88696" y="319156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7" name="Picture 19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5580" y="325772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8" name="Picture 19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0923" y="309759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99" name="Picture 19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0923" y="320862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0" name="Picture 19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0923" y="331718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1" name="Picture 20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0923" y="342025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202" name="Picture 20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1963" y="3530648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74" name="Group 173"/>
              <p:cNvGrpSpPr/>
              <p:nvPr/>
            </p:nvGrpSpPr>
            <p:grpSpPr>
              <a:xfrm>
                <a:off x="1634585" y="3093269"/>
                <a:ext cx="690643" cy="915464"/>
                <a:chOff x="1645035" y="2031511"/>
                <a:chExt cx="690643" cy="915464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645035" y="2031511"/>
                  <a:ext cx="663036" cy="915464"/>
                  <a:chOff x="1645035" y="2031511"/>
                  <a:chExt cx="663036" cy="915464"/>
                </a:xfrm>
              </p:grpSpPr>
              <p:grpSp>
                <p:nvGrpSpPr>
                  <p:cNvPr id="177" name="Group 176"/>
                  <p:cNvGrpSpPr/>
                  <p:nvPr/>
                </p:nvGrpSpPr>
                <p:grpSpPr>
                  <a:xfrm>
                    <a:off x="1645035" y="2054562"/>
                    <a:ext cx="451927" cy="877557"/>
                    <a:chOff x="2706106" y="3262547"/>
                    <a:chExt cx="451927" cy="877557"/>
                  </a:xfrm>
                </p:grpSpPr>
                <p:pic>
                  <p:nvPicPr>
                    <p:cNvPr id="185" name="Picture 18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26254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6" name="Picture 18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36511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Picture 18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47367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8" name="Picture 18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58520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9" name="Picture 18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06106" y="3670204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8" name="Picture 17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56175" y="203151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79" name="Picture 17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6589" y="203151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0" name="Picture 17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3571" y="203151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1" name="Picture 18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22546" y="226723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Picture 18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2960" y="226723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3" name="Picture 18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782" y="247707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84" name="Picture 18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84196" y="2477075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6" name="Picture 17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1178" y="2477075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/>
            <p:cNvGrpSpPr/>
            <p:nvPr/>
          </p:nvGrpSpPr>
          <p:grpSpPr>
            <a:xfrm>
              <a:off x="2892206" y="1821599"/>
              <a:ext cx="2440303" cy="911866"/>
              <a:chOff x="999503" y="1625106"/>
              <a:chExt cx="2440303" cy="911866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2084234" y="1625106"/>
                <a:ext cx="882864" cy="909213"/>
                <a:chOff x="2185881" y="2024168"/>
                <a:chExt cx="882864" cy="909213"/>
              </a:xfrm>
            </p:grpSpPr>
            <p:pic>
              <p:nvPicPr>
                <p:cNvPr id="159" name="Picture 15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5881" y="246172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3449" y="236402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1" name="Picture 16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9901" y="228252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2" name="Picture 16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6927" y="219914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3" name="Picture 16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4062" y="210145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4" name="Picture 16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0707" y="231750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5" name="Picture 16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1994" y="202416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6192" y="231538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7" name="Picture 16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9293" y="210575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8" name="Picture 16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1817" y="216996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8261" y="224743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70" name="Picture 16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5434" y="231802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71" name="Picture 17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2339" y="238028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72" name="Picture 17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4245" y="2463481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oup 112"/>
              <p:cNvGrpSpPr/>
              <p:nvPr/>
            </p:nvGrpSpPr>
            <p:grpSpPr>
              <a:xfrm>
                <a:off x="2743349" y="1628168"/>
                <a:ext cx="696457" cy="908804"/>
                <a:chOff x="4328142" y="4813561"/>
                <a:chExt cx="696457" cy="908804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4328142" y="4822527"/>
                  <a:ext cx="451927" cy="899838"/>
                  <a:chOff x="4328142" y="4822527"/>
                  <a:chExt cx="451927" cy="899838"/>
                </a:xfrm>
              </p:grpSpPr>
              <p:pic>
                <p:nvPicPr>
                  <p:cNvPr id="154" name="Picture 15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5569" y="482252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5569" y="492509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6" name="Picture 15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5569" y="503365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7" name="Picture 15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5569" y="514518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Picture 15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28142" y="5252465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8" name="Picture 14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410" y="481356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9" name="Picture 14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3824" y="4857271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3824" y="494724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51" name="Picture 15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8975" y="502623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52" name="Picture 15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1543" y="512935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53" name="Picture 15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099" y="5241614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Group 113"/>
              <p:cNvGrpSpPr/>
              <p:nvPr/>
            </p:nvGrpSpPr>
            <p:grpSpPr>
              <a:xfrm>
                <a:off x="1618171" y="1633711"/>
                <a:ext cx="690643" cy="900608"/>
                <a:chOff x="5211235" y="542494"/>
                <a:chExt cx="690643" cy="900608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5211235" y="565545"/>
                  <a:ext cx="451927" cy="877557"/>
                  <a:chOff x="2706106" y="3262547"/>
                  <a:chExt cx="451927" cy="877557"/>
                </a:xfrm>
              </p:grpSpPr>
              <p:pic>
                <p:nvPicPr>
                  <p:cNvPr id="142" name="Picture 14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3533" y="326254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3533" y="336511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3533" y="347367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3533" y="358520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06106" y="3670204"/>
                    <a:ext cx="444500" cy="469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4" name="Picture 13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2375" y="54249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35" name="Picture 13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2789" y="54249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36" name="Picture 13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771" y="54249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37" name="Picture 13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8746" y="77821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38" name="Picture 13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9160" y="77821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39" name="Picture 13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9982" y="97112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0" name="Picture 13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0396" y="97112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41" name="Picture 14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7378" y="971124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/>
              <p:cNvGrpSpPr/>
              <p:nvPr/>
            </p:nvGrpSpPr>
            <p:grpSpPr>
              <a:xfrm>
                <a:off x="999503" y="1628974"/>
                <a:ext cx="793293" cy="894491"/>
                <a:chOff x="3577252" y="3311288"/>
                <a:chExt cx="793293" cy="894491"/>
              </a:xfrm>
            </p:grpSpPr>
            <p:pic>
              <p:nvPicPr>
                <p:cNvPr id="116" name="Picture 11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8760" y="335911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9499" y="345850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18" name="Picture 11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0055" y="355901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19" name="Picture 11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9255" y="3642281"/>
                  <a:ext cx="444500" cy="469900"/>
                </a:xfrm>
                <a:prstGeom prst="rect">
                  <a:avLst/>
                </a:prstGeom>
              </p:spPr>
            </p:pic>
            <p:grpSp>
              <p:nvGrpSpPr>
                <p:cNvPr id="120" name="Group 119"/>
                <p:cNvGrpSpPr/>
                <p:nvPr/>
              </p:nvGrpSpPr>
              <p:grpSpPr>
                <a:xfrm>
                  <a:off x="3918203" y="3319755"/>
                  <a:ext cx="452342" cy="886024"/>
                  <a:chOff x="3933234" y="3308600"/>
                  <a:chExt cx="452342" cy="886024"/>
                </a:xfrm>
              </p:grpSpPr>
              <p:pic>
                <p:nvPicPr>
                  <p:cNvPr id="127" name="Picture 12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33234" y="370500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8" name="Picture 12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0036" y="330860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9" name="Picture 12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0036" y="341963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Picture 12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0036" y="352819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Picture 13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0036" y="363972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1076" y="3724724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3577252" y="3311288"/>
                  <a:ext cx="445577" cy="894491"/>
                  <a:chOff x="3570642" y="3311288"/>
                  <a:chExt cx="445577" cy="894491"/>
                </a:xfrm>
              </p:grpSpPr>
              <p:pic>
                <p:nvPicPr>
                  <p:cNvPr id="122" name="Picture 12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1719" y="331128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Picture 12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1719" y="343078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Picture 12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1719" y="353935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5" name="Picture 12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1719" y="365088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70642" y="3735879"/>
                    <a:ext cx="444500" cy="46990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9" name="Group 8"/>
          <p:cNvGrpSpPr/>
          <p:nvPr/>
        </p:nvGrpSpPr>
        <p:grpSpPr>
          <a:xfrm>
            <a:off x="3063436" y="5176762"/>
            <a:ext cx="2360096" cy="468166"/>
            <a:chOff x="585296" y="3941200"/>
            <a:chExt cx="4720192" cy="936330"/>
          </a:xfrm>
        </p:grpSpPr>
        <p:grpSp>
          <p:nvGrpSpPr>
            <p:cNvPr id="10" name="Group 9"/>
            <p:cNvGrpSpPr/>
            <p:nvPr/>
          </p:nvGrpSpPr>
          <p:grpSpPr>
            <a:xfrm>
              <a:off x="3709582" y="3982862"/>
              <a:ext cx="770408" cy="884600"/>
              <a:chOff x="4573683" y="2927746"/>
              <a:chExt cx="770408" cy="88460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73683" y="2927746"/>
                <a:ext cx="654050" cy="654050"/>
                <a:chOff x="4992456" y="2840436"/>
                <a:chExt cx="654050" cy="654050"/>
              </a:xfrm>
            </p:grpSpPr>
            <p:pic>
              <p:nvPicPr>
                <p:cNvPr id="107" name="Picture 10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06" y="28404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08" name="Picture 10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1514" y="284043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09" name="Picture 10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314" y="287252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5156" y="293568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11" name="Picture 11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456" y="3024586"/>
                  <a:ext cx="444500" cy="469900"/>
                </a:xfrm>
                <a:prstGeom prst="rect">
                  <a:avLst/>
                </a:prstGeom>
              </p:spPr>
            </p:pic>
          </p:grpSp>
          <p:pic>
            <p:nvPicPr>
              <p:cNvPr id="98" name="Picture 97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5933" y="315527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99" name="Picture 98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9591" y="3155072"/>
                <a:ext cx="444500" cy="469900"/>
              </a:xfrm>
              <a:prstGeom prst="rect">
                <a:avLst/>
              </a:prstGeom>
            </p:spPr>
          </p:pic>
          <p:grpSp>
            <p:nvGrpSpPr>
              <p:cNvPr id="100" name="Group 99"/>
              <p:cNvGrpSpPr/>
              <p:nvPr/>
            </p:nvGrpSpPr>
            <p:grpSpPr>
              <a:xfrm>
                <a:off x="4573683" y="3218604"/>
                <a:ext cx="764058" cy="593744"/>
                <a:chOff x="5005156" y="3105724"/>
                <a:chExt cx="764058" cy="593744"/>
              </a:xfrm>
            </p:grpSpPr>
            <p:pic>
              <p:nvPicPr>
                <p:cNvPr id="101" name="Picture 10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5156" y="310747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02" name="Picture 10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314" y="318362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864" y="322956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06" y="322956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05" name="Picture 10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7564" y="318362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106" name="Picture 10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4714" y="3105724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/>
            <p:cNvGrpSpPr/>
            <p:nvPr/>
          </p:nvGrpSpPr>
          <p:grpSpPr>
            <a:xfrm>
              <a:off x="2277012" y="3941200"/>
              <a:ext cx="686918" cy="936330"/>
              <a:chOff x="4481400" y="3062998"/>
              <a:chExt cx="686917" cy="936331"/>
            </a:xfrm>
          </p:grpSpPr>
          <p:pic>
            <p:nvPicPr>
              <p:cNvPr id="82" name="Picture 81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5342" y="306910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83" name="Picture 82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4125" y="313279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84" name="Picture 83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817" y="3245970"/>
                <a:ext cx="444500" cy="469900"/>
              </a:xfrm>
              <a:prstGeom prst="rect">
                <a:avLst/>
              </a:prstGeom>
            </p:spPr>
          </p:pic>
          <p:grpSp>
            <p:nvGrpSpPr>
              <p:cNvPr id="85" name="Group 84"/>
              <p:cNvGrpSpPr/>
              <p:nvPr/>
            </p:nvGrpSpPr>
            <p:grpSpPr>
              <a:xfrm>
                <a:off x="4723817" y="3341220"/>
                <a:ext cx="444500" cy="566226"/>
                <a:chOff x="4723817" y="3341220"/>
                <a:chExt cx="444500" cy="566226"/>
              </a:xfrm>
            </p:grpSpPr>
            <p:pic>
              <p:nvPicPr>
                <p:cNvPr id="95" name="Picture 9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3817" y="334122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96" name="Picture 9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3817" y="3437546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86" name="Group 85"/>
              <p:cNvGrpSpPr/>
              <p:nvPr/>
            </p:nvGrpSpPr>
            <p:grpSpPr>
              <a:xfrm>
                <a:off x="4605225" y="3518251"/>
                <a:ext cx="527050" cy="481078"/>
                <a:chOff x="2861512" y="3494446"/>
                <a:chExt cx="527050" cy="481078"/>
              </a:xfrm>
            </p:grpSpPr>
            <p:pic>
              <p:nvPicPr>
                <p:cNvPr id="93" name="Picture 9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4062" y="349444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94" name="Picture 9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1512" y="3505624"/>
                  <a:ext cx="444500" cy="469900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750" y="306299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88" name="Picture 87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750" y="315921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89" name="Picture 88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750" y="324872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90" name="Picture 89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7750" y="334120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91" name="Picture 90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673" y="343255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92" name="Picture 91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1400" y="3525960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1599230" y="3954796"/>
              <a:ext cx="882864" cy="909212"/>
              <a:chOff x="2185881" y="2024168"/>
              <a:chExt cx="882864" cy="909213"/>
            </a:xfrm>
          </p:grpSpPr>
          <p:pic>
            <p:nvPicPr>
              <p:cNvPr id="68" name="Picture 67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5881" y="2461721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9" name="Picture 68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3449" y="236402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0" name="Picture 69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9901" y="228252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1" name="Picture 70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927" y="219914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2" name="Picture 71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062" y="210145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3" name="Picture 72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707" y="231750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4" name="Picture 73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994" y="202416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5" name="Picture 74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6192" y="231538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6" name="Picture 75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9293" y="210575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7" name="Picture 76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1817" y="216996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8" name="Picture 77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261" y="2247438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79" name="Picture 78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434" y="2318021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80" name="Picture 79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2339" y="238028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81" name="Picture 80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4245" y="2463481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2812390" y="3956800"/>
              <a:ext cx="450850" cy="920160"/>
              <a:chOff x="2855841" y="1618662"/>
              <a:chExt cx="450850" cy="920162"/>
            </a:xfrm>
          </p:grpSpPr>
          <p:pic>
            <p:nvPicPr>
              <p:cNvPr id="62" name="Picture 61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2191" y="161866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3" name="Picture 62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2191" y="171487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4" name="Picture 63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2191" y="180439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5" name="Picture 64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2191" y="189687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6" name="Picture 65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1114" y="198821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67" name="Picture 66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5841" y="2068924"/>
                <a:ext cx="444500" cy="469900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585296" y="3957344"/>
              <a:ext cx="759738" cy="900314"/>
              <a:chOff x="1523037" y="1637985"/>
              <a:chExt cx="759737" cy="90031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523300" y="1637985"/>
                <a:ext cx="450850" cy="823947"/>
                <a:chOff x="965261" y="2874954"/>
                <a:chExt cx="450850" cy="823947"/>
              </a:xfrm>
            </p:grpSpPr>
            <p:pic>
              <p:nvPicPr>
                <p:cNvPr id="57" name="Picture 5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611" y="2874954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611" y="29644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59" name="Picture 5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611" y="305695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60" name="Picture 5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0534" y="314829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261" y="3229001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/>
              <p:cNvGrpSpPr/>
              <p:nvPr/>
            </p:nvGrpSpPr>
            <p:grpSpPr>
              <a:xfrm>
                <a:off x="1523037" y="2068400"/>
                <a:ext cx="759737" cy="469900"/>
                <a:chOff x="964998" y="3292669"/>
                <a:chExt cx="759737" cy="469900"/>
              </a:xfrm>
            </p:grpSpPr>
            <p:pic>
              <p:nvPicPr>
                <p:cNvPr id="53" name="Picture 5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4998" y="32926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5412" y="32926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2394" y="3292669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80235" y="3292669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Group 14"/>
            <p:cNvGrpSpPr/>
            <p:nvPr/>
          </p:nvGrpSpPr>
          <p:grpSpPr>
            <a:xfrm>
              <a:off x="3072278" y="3961300"/>
              <a:ext cx="793294" cy="894490"/>
              <a:chOff x="3577252" y="3311288"/>
              <a:chExt cx="793293" cy="894491"/>
            </a:xfrm>
          </p:grpSpPr>
          <p:pic>
            <p:nvPicPr>
              <p:cNvPr id="34" name="Picture 33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8760" y="335911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5" name="Picture 34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9499" y="345850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6" name="Picture 35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0055" y="3559017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7" name="Picture 36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9255" y="3642281"/>
                <a:ext cx="444500" cy="469900"/>
              </a:xfrm>
              <a:prstGeom prst="rect">
                <a:avLst/>
              </a:prstGeom>
            </p:spPr>
          </p:pic>
          <p:grpSp>
            <p:nvGrpSpPr>
              <p:cNvPr id="38" name="Group 37"/>
              <p:cNvGrpSpPr/>
              <p:nvPr/>
            </p:nvGrpSpPr>
            <p:grpSpPr>
              <a:xfrm>
                <a:off x="3918203" y="3319755"/>
                <a:ext cx="452342" cy="886024"/>
                <a:chOff x="3933234" y="3308600"/>
                <a:chExt cx="452342" cy="886024"/>
              </a:xfrm>
            </p:grpSpPr>
            <p:pic>
              <p:nvPicPr>
                <p:cNvPr id="45" name="Picture 44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234" y="3705006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036" y="3308600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036" y="341963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48" name="Picture 47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036" y="352819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036" y="363972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1076" y="3724724"/>
                  <a:ext cx="4445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3577252" y="3311288"/>
                <a:ext cx="445577" cy="894491"/>
                <a:chOff x="3570642" y="3311288"/>
                <a:chExt cx="445577" cy="894491"/>
              </a:xfrm>
            </p:grpSpPr>
            <p:pic>
              <p:nvPicPr>
                <p:cNvPr id="40" name="Picture 39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719" y="3311288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41" name="Picture 40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719" y="3430787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42" name="Picture 41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719" y="3539352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43" name="Picture 42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719" y="3650883"/>
                  <a:ext cx="444500" cy="469900"/>
                </a:xfrm>
                <a:prstGeom prst="rect">
                  <a:avLst/>
                </a:prstGeom>
              </p:spPr>
            </p:pic>
            <p:pic>
              <p:nvPicPr>
                <p:cNvPr id="44" name="Picture 43" descr="Pin for Splash Scree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642" y="3735879"/>
                  <a:ext cx="4445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1120686" y="3941296"/>
              <a:ext cx="716034" cy="926166"/>
              <a:chOff x="3549781" y="2943325"/>
              <a:chExt cx="716034" cy="926168"/>
            </a:xfrm>
          </p:grpSpPr>
          <p:pic>
            <p:nvPicPr>
              <p:cNvPr id="20" name="Picture 19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556" y="294332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1" name="Picture 20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3408" y="2965346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2" name="Picture 21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9908" y="304982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3" name="Picture 22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781" y="312513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4" name="Picture 23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781" y="321142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5" name="Picture 24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3558" y="3303825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6" name="Picture 25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219" y="3377090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7" name="Picture 26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964" y="339959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8" name="Picture 27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3619" y="2961443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29" name="Picture 28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2265" y="3044552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0" name="Picture 29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1315" y="311907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1" name="Picture 30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7538" y="3211429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2" name="Picture 31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4171" y="3298664"/>
                <a:ext cx="444500" cy="469900"/>
              </a:xfrm>
              <a:prstGeom prst="rect">
                <a:avLst/>
              </a:prstGeom>
            </p:spPr>
          </p:pic>
          <p:pic>
            <p:nvPicPr>
              <p:cNvPr id="33" name="Picture 32" descr="Pin for Splash Scre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2309" y="3377382"/>
                <a:ext cx="444500" cy="469900"/>
              </a:xfrm>
              <a:prstGeom prst="rect">
                <a:avLst/>
              </a:prstGeom>
            </p:spPr>
          </p:pic>
        </p:grpSp>
        <p:pic>
          <p:nvPicPr>
            <p:cNvPr id="17" name="Picture 16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490" y="4395611"/>
              <a:ext cx="444500" cy="469899"/>
            </a:xfrm>
            <a:prstGeom prst="rect">
              <a:avLst/>
            </a:prstGeom>
          </p:spPr>
        </p:pic>
        <p:pic>
          <p:nvPicPr>
            <p:cNvPr id="18" name="Picture 17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740" y="4395611"/>
              <a:ext cx="444500" cy="469899"/>
            </a:xfrm>
            <a:prstGeom prst="rect">
              <a:avLst/>
            </a:prstGeom>
          </p:spPr>
        </p:pic>
        <p:pic>
          <p:nvPicPr>
            <p:cNvPr id="19" name="Picture 18" descr="Pin for Splash Scre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988" y="4401287"/>
              <a:ext cx="444500" cy="469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44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Earth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46050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596246" y="145910"/>
            <a:ext cx="6502400" cy="6502400"/>
            <a:chOff x="1596246" y="145910"/>
            <a:chExt cx="6502400" cy="6502400"/>
          </a:xfrm>
        </p:grpSpPr>
        <p:pic>
          <p:nvPicPr>
            <p:cNvPr id="4" name="Picture 3" descr="Screen Shot 2011-10-21 at 9.36.2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246" y="145910"/>
              <a:ext cx="6502400" cy="6502400"/>
            </a:xfrm>
            <a:prstGeom prst="rect">
              <a:avLst/>
            </a:prstGeom>
          </p:spPr>
        </p:pic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2861201" y="1064926"/>
              <a:ext cx="4310581" cy="3734436"/>
              <a:chOff x="747010" y="564176"/>
              <a:chExt cx="3123608" cy="270611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33675" y="2350559"/>
                <a:ext cx="1281797" cy="919730"/>
                <a:chOff x="1043431" y="3089003"/>
                <a:chExt cx="1281797" cy="91973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43431" y="3089003"/>
                  <a:ext cx="793032" cy="911545"/>
                  <a:chOff x="1043431" y="3089003"/>
                  <a:chExt cx="793032" cy="911545"/>
                </a:xfrm>
              </p:grpSpPr>
              <p:pic>
                <p:nvPicPr>
                  <p:cNvPr id="151" name="Picture 15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0858" y="308900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0858" y="320003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0858" y="330860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0858" y="342013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3431" y="352206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6" name="Picture 15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0169" y="319002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7" name="Picture 15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88696" y="319156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Picture 15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5580" y="325772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9" name="Picture 15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0923" y="309759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60" name="Picture 15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0923" y="320862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61" name="Picture 16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0923" y="331718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62" name="Picture 16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0923" y="342025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63" name="Picture 16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91963" y="3530648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634585" y="3093269"/>
                  <a:ext cx="690643" cy="915464"/>
                  <a:chOff x="1645035" y="2031511"/>
                  <a:chExt cx="690643" cy="915464"/>
                </a:xfrm>
              </p:grpSpPr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1645035" y="2031511"/>
                    <a:ext cx="663036" cy="915464"/>
                    <a:chOff x="1645035" y="2031511"/>
                    <a:chExt cx="663036" cy="915464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1645035" y="2054562"/>
                      <a:ext cx="451927" cy="877557"/>
                      <a:chOff x="2706106" y="3262547"/>
                      <a:chExt cx="451927" cy="877557"/>
                    </a:xfrm>
                  </p:grpSpPr>
                  <p:pic>
                    <p:nvPicPr>
                      <p:cNvPr id="146" name="Picture 145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13533" y="3262547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7" name="Picture 146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13533" y="3365112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8" name="Picture 147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13533" y="3473677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9" name="Picture 148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13533" y="3585208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0" name="Picture 149" descr="Pin for Splash Screen.png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06106" y="3670204"/>
                        <a:ext cx="444500" cy="4699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39" name="Picture 13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56175" y="203151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Picture 13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56589" y="203151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1" name="Picture 14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63571" y="203151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2" name="Picture 14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22546" y="226723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3" name="Picture 14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22960" y="2267231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4" name="Picture 14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782" y="247707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Picture 14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84196" y="2477075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7" name="Picture 13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91178" y="2477075"/>
                    <a:ext cx="444500" cy="4699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747010" y="564176"/>
                <a:ext cx="3123608" cy="915662"/>
                <a:chOff x="955186" y="900244"/>
                <a:chExt cx="3123608" cy="915662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2138840" y="916279"/>
                  <a:ext cx="730888" cy="891447"/>
                  <a:chOff x="5389540" y="522661"/>
                  <a:chExt cx="730888" cy="891447"/>
                </a:xfrm>
              </p:grpSpPr>
              <p:pic>
                <p:nvPicPr>
                  <p:cNvPr id="120" name="Picture 11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3317" y="52266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96967" y="59444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2" name="Picture 12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9540" y="66974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Picture 12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9540" y="75604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Picture 12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3317" y="84844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5" name="Picture 12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40978" y="92170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99723" y="944208"/>
                    <a:ext cx="444500" cy="469900"/>
                  </a:xfrm>
                  <a:prstGeom prst="rect">
                    <a:avLst/>
                  </a:prstGeom>
                </p:spPr>
              </p:pic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592068" y="525108"/>
                    <a:ext cx="528360" cy="866789"/>
                    <a:chOff x="5592068" y="525108"/>
                    <a:chExt cx="528360" cy="866789"/>
                  </a:xfrm>
                </p:grpSpPr>
                <p:pic>
                  <p:nvPicPr>
                    <p:cNvPr id="128" name="Picture 12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75928" y="52510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9" name="Picture 12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67424" y="59551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0" name="Picture 12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61074" y="663689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1" name="Picture 13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47297" y="756044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Picture 13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23930" y="843279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Picture 13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2068" y="921997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955186" y="900244"/>
                  <a:ext cx="724126" cy="915662"/>
                  <a:chOff x="1054591" y="1062647"/>
                  <a:chExt cx="724126" cy="915662"/>
                </a:xfrm>
              </p:grpSpPr>
              <p:pic>
                <p:nvPicPr>
                  <p:cNvPr id="110" name="Picture 10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77948" y="106264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11" name="Picture 11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4509" y="106821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Picture 11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82259" y="112507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13" name="Picture 11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3747" y="122004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14" name="Picture 11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02571" y="1260462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7082" y="131860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Picture 11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4217" y="1397155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Picture 11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74801" y="147313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18" name="Picture 11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70521" y="150840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19" name="Picture 11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4591" y="1465003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493805" y="916912"/>
                  <a:ext cx="866719" cy="879096"/>
                  <a:chOff x="440751" y="1256797"/>
                  <a:chExt cx="866719" cy="879096"/>
                </a:xfrm>
              </p:grpSpPr>
              <p:pic>
                <p:nvPicPr>
                  <p:cNvPr id="101" name="Picture 10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0751" y="125833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165" y="125833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8147" y="125833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04" name="Picture 10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5988" y="125833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Picture 10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970" y="125679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Picture 10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5574" y="136090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Picture 10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8147" y="146946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Picture 10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0720" y="158099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Picture 10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3293" y="1665993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3270782" y="906823"/>
                  <a:ext cx="808012" cy="895238"/>
                  <a:chOff x="3270782" y="925873"/>
                  <a:chExt cx="808012" cy="895238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3319057" y="925873"/>
                    <a:ext cx="759737" cy="469900"/>
                    <a:chOff x="2662364" y="1059185"/>
                    <a:chExt cx="759737" cy="469900"/>
                  </a:xfrm>
                </p:grpSpPr>
                <p:pic>
                  <p:nvPicPr>
                    <p:cNvPr id="97" name="Picture 9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62364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Picture 9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62778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69760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77601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3270782" y="943554"/>
                    <a:ext cx="466781" cy="877557"/>
                    <a:chOff x="3078332" y="3812153"/>
                    <a:chExt cx="466781" cy="877557"/>
                  </a:xfrm>
                </p:grpSpPr>
                <p:pic>
                  <p:nvPicPr>
                    <p:cNvPr id="92" name="Picture 9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93186" y="381215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3" name="Picture 9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00613" y="391471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4" name="Picture 9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93186" y="402328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5759" y="4134814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Picture 9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78332" y="4219810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0" name="Picture 8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1907" y="114596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82321" y="1145969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2672452" y="914318"/>
                  <a:ext cx="808012" cy="895238"/>
                  <a:chOff x="3270782" y="925873"/>
                  <a:chExt cx="808012" cy="895238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3319057" y="925873"/>
                    <a:ext cx="759737" cy="469900"/>
                    <a:chOff x="2662364" y="1059185"/>
                    <a:chExt cx="759737" cy="469900"/>
                  </a:xfrm>
                </p:grpSpPr>
                <p:pic>
                  <p:nvPicPr>
                    <p:cNvPr id="84" name="Picture 8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62364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Picture 8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62778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Picture 8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69760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7" name="Picture 8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77601" y="1059185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3270782" y="943554"/>
                    <a:ext cx="466781" cy="877557"/>
                    <a:chOff x="3078332" y="3812153"/>
                    <a:chExt cx="466781" cy="877557"/>
                  </a:xfrm>
                </p:grpSpPr>
                <p:pic>
                  <p:nvPicPr>
                    <p:cNvPr id="79" name="Picture 7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93186" y="381215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00613" y="391471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93186" y="402328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2" name="Picture 8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5759" y="4134814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8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78332" y="4219810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7" name="Picture 7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1907" y="1145969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82321" y="1145969"/>
                    <a:ext cx="444500" cy="4699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1038583" y="1444560"/>
                <a:ext cx="2440303" cy="911866"/>
                <a:chOff x="999503" y="1625106"/>
                <a:chExt cx="2440303" cy="91186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4234" y="1625106"/>
                  <a:ext cx="882864" cy="909213"/>
                  <a:chOff x="2185881" y="2024168"/>
                  <a:chExt cx="882864" cy="909213"/>
                </a:xfrm>
              </p:grpSpPr>
              <p:pic>
                <p:nvPicPr>
                  <p:cNvPr id="56" name="Picture 5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85881" y="246172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3449" y="236402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69901" y="228252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6927" y="219914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54062" y="210145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0707" y="231750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1994" y="202416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46192" y="231538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Picture 6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9293" y="210575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81817" y="216996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Picture 6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18261" y="224743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5434" y="231802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8" name="Picture 6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2339" y="238028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69" name="Picture 6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4245" y="2463481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3349" y="1628168"/>
                  <a:ext cx="696457" cy="908804"/>
                  <a:chOff x="4328142" y="4813561"/>
                  <a:chExt cx="696457" cy="908804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4328142" y="4822527"/>
                    <a:ext cx="451927" cy="899838"/>
                    <a:chOff x="4328142" y="4822527"/>
                    <a:chExt cx="451927" cy="899838"/>
                  </a:xfrm>
                </p:grpSpPr>
                <p:pic>
                  <p:nvPicPr>
                    <p:cNvPr id="51" name="Picture 5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35569" y="482252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Picture 5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35569" y="492509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35569" y="503365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Picture 5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35569" y="514518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5" name="Picture 5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28142" y="5252465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5" name="Picture 4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410" y="481356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3824" y="4857271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Picture 4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3824" y="4947248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8975" y="5026230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21543" y="5129356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80099" y="5241614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618171" y="1633711"/>
                  <a:ext cx="690643" cy="900608"/>
                  <a:chOff x="5211235" y="542494"/>
                  <a:chExt cx="690643" cy="900608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5211235" y="565545"/>
                    <a:ext cx="451927" cy="877557"/>
                    <a:chOff x="2706106" y="3262547"/>
                    <a:chExt cx="451927" cy="877557"/>
                  </a:xfrm>
                </p:grpSpPr>
                <p:pic>
                  <p:nvPicPr>
                    <p:cNvPr id="39" name="Picture 3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26254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Picture 3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36511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Picture 4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47367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3533" y="358520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Picture 4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06106" y="3670204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1" name="Picture 30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22375" y="54249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22789" y="54249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9771" y="54249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8746" y="7782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9160" y="7782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49982" y="97112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0396" y="97112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57378" y="971124"/>
                    <a:ext cx="4445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999503" y="1628974"/>
                  <a:ext cx="793293" cy="894491"/>
                  <a:chOff x="3577252" y="3311288"/>
                  <a:chExt cx="793293" cy="894491"/>
                </a:xfrm>
              </p:grpSpPr>
              <p:pic>
                <p:nvPicPr>
                  <p:cNvPr id="13" name="Picture 12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28760" y="3359114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99499" y="3458503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70055" y="3559017"/>
                    <a:ext cx="444500" cy="4699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Pin for Splash Scree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39255" y="3642281"/>
                    <a:ext cx="444500" cy="469900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918203" y="3319755"/>
                    <a:ext cx="452342" cy="886024"/>
                    <a:chOff x="3933234" y="3308600"/>
                    <a:chExt cx="452342" cy="886024"/>
                  </a:xfrm>
                </p:grpSpPr>
                <p:pic>
                  <p:nvPicPr>
                    <p:cNvPr id="24" name="Picture 23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33234" y="3705006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Picture 24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308600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Picture 25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41963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Picture 26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52819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Picture 27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0036" y="363972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41076" y="3724724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577252" y="3311288"/>
                    <a:ext cx="445577" cy="894491"/>
                    <a:chOff x="3570642" y="3311288"/>
                    <a:chExt cx="445577" cy="894491"/>
                  </a:xfrm>
                </p:grpSpPr>
                <p:pic>
                  <p:nvPicPr>
                    <p:cNvPr id="19" name="Picture 18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311288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icture 19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430787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Picture 20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539352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Picture 21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1719" y="3650883"/>
                      <a:ext cx="444500" cy="469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Picture 22" descr="Pin for Splash Screen.pn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70642" y="3735879"/>
                      <a:ext cx="444500" cy="4699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165" name="TextBox 164"/>
          <p:cNvSpPr txBox="1"/>
          <p:nvPr/>
        </p:nvSpPr>
        <p:spPr>
          <a:xfrm>
            <a:off x="9944100" y="3530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Silber</dc:creator>
  <cp:lastModifiedBy>Mason Silber</cp:lastModifiedBy>
  <cp:revision>25</cp:revision>
  <dcterms:created xsi:type="dcterms:W3CDTF">2011-07-28T18:55:41Z</dcterms:created>
  <dcterms:modified xsi:type="dcterms:W3CDTF">2011-10-22T01:50:16Z</dcterms:modified>
</cp:coreProperties>
</file>