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 autoAdjust="0"/>
    <p:restoredTop sz="94851" autoAdjust="0"/>
  </p:normalViewPr>
  <p:slideViewPr>
    <p:cSldViewPr snapToGrid="0" snapToObjects="1">
      <p:cViewPr>
        <p:scale>
          <a:sx n="100" d="100"/>
          <a:sy n="100" d="100"/>
        </p:scale>
        <p:origin x="-1272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5413E-D8B2-BA43-8BF2-D155C45B858C}" type="datetimeFigureOut">
              <a:rPr lang="en-US" smtClean="0"/>
              <a:t>9/26/11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3606-B1D8-1A48-80E1-656EF0A8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64644A2-0AA1-1B42-B5F9-820E6A71D94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76A804A-D421-5948-84A9-BD209BFBED8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://www.developer.apple.com/library/io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301"/>
            <a:ext cx="7772400" cy="894566"/>
          </a:xfrm>
        </p:spPr>
        <p:txBody>
          <a:bodyPr/>
          <a:lstStyle/>
          <a:p>
            <a:r>
              <a:rPr lang="en-US" dirty="0" smtClean="0"/>
              <a:t>iPhone App Development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1486024"/>
            <a:ext cx="3799840" cy="3855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8517" y="5605573"/>
            <a:ext cx="4415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Lecture #1</a:t>
            </a:r>
          </a:p>
          <a:p>
            <a:pPr algn="ctr"/>
            <a:r>
              <a:rPr lang="en-US" sz="2800" dirty="0" smtClean="0"/>
              <a:t>October 4, 2011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08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7848"/>
            <a:ext cx="7772400" cy="978408"/>
          </a:xfrm>
        </p:spPr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850900" y="4102100"/>
            <a:ext cx="2603500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89600" y="4102100"/>
            <a:ext cx="2603500" cy="1676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3276600" y="1841500"/>
            <a:ext cx="2603500" cy="1676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49626" y="3310497"/>
            <a:ext cx="927374" cy="829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501" y="2874400"/>
            <a:ext cx="269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 tells the view how and what to display. This is called an outlet.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3606800" y="4737100"/>
            <a:ext cx="1905000" cy="482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3860800" y="4216400"/>
            <a:ext cx="1397000" cy="1447800"/>
          </a:xfrm>
          <a:prstGeom prst="mathMultiply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7848"/>
            <a:ext cx="7772400" cy="978408"/>
          </a:xfrm>
        </p:spPr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850900" y="4102100"/>
            <a:ext cx="2603500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89600" y="4102100"/>
            <a:ext cx="2603500" cy="1676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3276600" y="1841500"/>
            <a:ext cx="2603500" cy="1676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49626" y="3310497"/>
            <a:ext cx="927374" cy="829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501" y="2874400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 tells the view how and what to display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3606800" y="4737100"/>
            <a:ext cx="1905000" cy="482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3860800" y="4216400"/>
            <a:ext cx="1397000" cy="1447800"/>
          </a:xfrm>
          <a:prstGeom prst="mathMultiply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30226" y="3335897"/>
            <a:ext cx="927374" cy="829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200" y="2416767"/>
            <a:ext cx="294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 updates the model based on user interaction with the view. Also retrieves data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254682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7848"/>
            <a:ext cx="7772400" cy="978408"/>
          </a:xfrm>
        </p:spPr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850900" y="4102100"/>
            <a:ext cx="2603500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89600" y="4102100"/>
            <a:ext cx="2603500" cy="1676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3276600" y="1841500"/>
            <a:ext cx="2603500" cy="1676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49626" y="3310497"/>
            <a:ext cx="927374" cy="829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-Right Arrow 10"/>
          <p:cNvSpPr/>
          <p:nvPr/>
        </p:nvSpPr>
        <p:spPr>
          <a:xfrm>
            <a:off x="3606800" y="4737100"/>
            <a:ext cx="1905000" cy="482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3860800" y="4216400"/>
            <a:ext cx="1397000" cy="1447800"/>
          </a:xfrm>
          <a:prstGeom prst="mathMultiply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30226" y="3335897"/>
            <a:ext cx="927374" cy="829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2730226" y="3335897"/>
            <a:ext cx="800100" cy="850900"/>
          </a:xfrm>
          <a:prstGeom prst="mathMultiply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08700" y="1841500"/>
            <a:ext cx="288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“Blind communication”. Controller sets target on itself, view knows to send information to the target, but doesn’t know what the target is or to what it belongs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-79756"/>
            <a:ext cx="7772400" cy="978408"/>
          </a:xfrm>
        </p:spPr>
        <p:txBody>
          <a:bodyPr/>
          <a:lstStyle/>
          <a:p>
            <a:r>
              <a:rPr lang="en-US" sz="4400" dirty="0" smtClean="0"/>
              <a:t>Object Oriented Programming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36600" y="1041400"/>
            <a:ext cx="79121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Definition: Programming using data structures consisting of fields and methods, and having them interact with one another as distinct entities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Encapsulation – Restricting access to an object’s data by external objects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Inheritance – Subclasses inherit the properties of their </a:t>
            </a:r>
            <a:r>
              <a:rPr lang="en-US" sz="2400" dirty="0" err="1" smtClean="0"/>
              <a:t>superclasses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Polymorphism – Giving a method more than one form. Subclasses can override the methods of their </a:t>
            </a:r>
            <a:r>
              <a:rPr lang="en-US" sz="2400" dirty="0" err="1" smtClean="0"/>
              <a:t>superclasses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iOS is very strongly object oriented.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Everything is a subclass of </a:t>
            </a:r>
            <a:r>
              <a:rPr lang="en-US" sz="2400" dirty="0" err="1" smtClean="0"/>
              <a:t>NSObject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Oftentimes you will subclass existing objects (table cells, buttons, etc.)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53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68672"/>
            <a:ext cx="7772400" cy="978408"/>
          </a:xfrm>
        </p:spPr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500" y="1225690"/>
            <a:ext cx="8343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A pointer is a construct that points to a memory address.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Example: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BankAccount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bank = new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BankAccount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();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BankAccount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*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bankPointer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= &amp;bank;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bankPointer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smtClean="0"/>
              <a:t>actually points to the memory address where our bank object lives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Allows for quick access and reference, no need to copy.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If we print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bankPointer</a:t>
            </a:r>
            <a:r>
              <a:rPr lang="en-US" sz="2400" dirty="0" smtClean="0"/>
              <a:t>, we will actually get its memory address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To dereference pointer: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BankAccount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bank2 = *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bankPointer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+mj-lt"/>
                <a:cs typeface="Courier"/>
              </a:rPr>
              <a:t>Now bank2 has the same value as bank</a:t>
            </a:r>
          </a:p>
        </p:txBody>
      </p:sp>
    </p:spTree>
    <p:extLst>
      <p:ext uri="{BB962C8B-B14F-4D97-AF65-F5344CB8AC3E}">
        <p14:creationId xmlns:p14="http://schemas.microsoft.com/office/powerpoint/2010/main" val="238553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03200"/>
            <a:ext cx="7772400" cy="809752"/>
          </a:xfrm>
        </p:spPr>
        <p:txBody>
          <a:bodyPr/>
          <a:lstStyle/>
          <a:p>
            <a:r>
              <a:rPr lang="en-US" dirty="0" smtClean="0"/>
              <a:t>Objects in iOS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400" y="1162734"/>
            <a:ext cx="8216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ALL OBJECTS MUST BE POINTERS IN IOS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Example: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*string = @”Hello World”;</a:t>
            </a:r>
            <a:endParaRPr lang="en-US" sz="2400" dirty="0" smtClean="0">
              <a:latin typeface="Courier"/>
              <a:cs typeface="Courier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UIButton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*button = [[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UIButton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alloc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]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init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];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+mj-lt"/>
                <a:cs typeface="Courier"/>
              </a:rPr>
              <a:t>There are some C </a:t>
            </a:r>
            <a:r>
              <a:rPr lang="en-US" sz="2400" dirty="0" err="1" smtClean="0">
                <a:solidFill>
                  <a:srgbClr val="FFFFFF"/>
                </a:solidFill>
                <a:latin typeface="+mj-lt"/>
                <a:cs typeface="Courier"/>
              </a:rPr>
              <a:t>structs</a:t>
            </a:r>
            <a:r>
              <a:rPr lang="en-US" sz="2400" dirty="0" smtClean="0">
                <a:solidFill>
                  <a:srgbClr val="FFFFFF"/>
                </a:solidFill>
                <a:latin typeface="+mj-lt"/>
                <a:cs typeface="Courier"/>
              </a:rPr>
              <a:t> as well, which are not pointers because they’re not technically objects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id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+mj-lt"/>
                <a:cs typeface="Courier"/>
              </a:rPr>
              <a:t>One exception to the rule, it is already a pointer.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+mj-lt"/>
                <a:cs typeface="Courier"/>
              </a:rPr>
              <a:t>Therefore, when you define it, you need not use an asterisk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id string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= @”Hello World”;</a:t>
            </a:r>
            <a:endParaRPr lang="en-US" sz="2400" dirty="0">
              <a:latin typeface="Courier"/>
              <a:cs typeface="Courier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d button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= [[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UIButton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alloc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]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init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7482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48"/>
            <a:ext cx="7772400" cy="978408"/>
          </a:xfrm>
        </p:spPr>
        <p:txBody>
          <a:bodyPr/>
          <a:lstStyle/>
          <a:p>
            <a:r>
              <a:rPr lang="en-US" dirty="0" smtClean="0"/>
              <a:t>Target/Action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80100" y="2247900"/>
            <a:ext cx="2603500" cy="1676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863600" y="2247900"/>
            <a:ext cx="2603500" cy="1676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2501900"/>
            <a:ext cx="647700" cy="647700"/>
          </a:xfrm>
          <a:prstGeom prst="rect">
            <a:avLst/>
          </a:prstGeom>
        </p:spPr>
      </p:pic>
      <p:sp>
        <p:nvSpPr>
          <p:cNvPr id="18" name="Curved Down Arrow 17"/>
          <p:cNvSpPr/>
          <p:nvPr/>
        </p:nvSpPr>
        <p:spPr>
          <a:xfrm flipH="1">
            <a:off x="3111500" y="1270000"/>
            <a:ext cx="3136900" cy="123190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30700" y="1504434"/>
            <a:ext cx="85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67100" y="34290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9100" y="34279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Outlet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6600" y="4927600"/>
            <a:ext cx="7721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This is really important when using Interface Builder within </a:t>
            </a:r>
            <a:r>
              <a:rPr lang="en-US" sz="2400" dirty="0" err="1" smtClean="0"/>
              <a:t>XCode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Will show in demo!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82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2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37254"/>
            <a:ext cx="7772400" cy="978408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084" y="1581234"/>
            <a:ext cx="867350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 smtClean="0"/>
              <a:t>Has nothing to do with your prior experience!</a:t>
            </a:r>
          </a:p>
          <a:p>
            <a:pPr marL="742950" lvl="1" indent="-285750">
              <a:buFont typeface="Arial"/>
              <a:buChar char="•"/>
            </a:pPr>
            <a:r>
              <a:rPr lang="en-US" sz="3600" dirty="0" smtClean="0"/>
              <a:t>Programming experience is recommended, but not required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Things you need:</a:t>
            </a:r>
          </a:p>
          <a:p>
            <a:pPr marL="742950" lvl="1" indent="-285750">
              <a:buFont typeface="Arial"/>
              <a:buChar char="•"/>
            </a:pPr>
            <a:r>
              <a:rPr lang="en-US" sz="3600" dirty="0" smtClean="0"/>
              <a:t>Intel Based Mac</a:t>
            </a:r>
          </a:p>
          <a:p>
            <a:pPr marL="742950" lvl="1" indent="-285750">
              <a:buFont typeface="Arial"/>
              <a:buChar char="•"/>
            </a:pPr>
            <a:r>
              <a:rPr lang="en-US" sz="3600" dirty="0" smtClean="0"/>
              <a:t>Snow Leopard or Lion (Mac OS X 10.6 or 10.7)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0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54525"/>
            <a:ext cx="7772400" cy="978408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995605"/>
            <a:ext cx="79835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To be able to write your own apps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To understand sample code and teach yourself the multitudes of frameworks iOS and Cocoa contains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 cannot teach you all of them!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Most importantly: fluency in Objective-C and Cocoa foundations, so you can begin to write your own apps that focus on what you’re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22559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414999"/>
            <a:ext cx="7772400" cy="978408"/>
          </a:xfrm>
        </p:spPr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6101" y="1575658"/>
            <a:ext cx="843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XCode</a:t>
            </a:r>
            <a:r>
              <a:rPr lang="en-US" sz="2400" dirty="0" smtClean="0"/>
              <a:t> 4.2/iOS 5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Can use </a:t>
            </a:r>
            <a:r>
              <a:rPr lang="en-US" sz="2400" dirty="0" err="1" smtClean="0"/>
              <a:t>Xcode</a:t>
            </a:r>
            <a:r>
              <a:rPr lang="en-US" sz="2400" dirty="0" smtClean="0"/>
              <a:t> 4.0/iOS 4.3, but I will be teaching through iOS 5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Can download from http://</a:t>
            </a:r>
            <a:r>
              <a:rPr lang="en-US" sz="2400" dirty="0" err="1" smtClean="0"/>
              <a:t>www.developer.apple.com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030556"/>
            <a:ext cx="1846603" cy="1842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4822710"/>
            <a:ext cx="6814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Apple Documentation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3"/>
              </a:rPr>
              <a:t>http://www.developer.apple.com/library/ios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Also comes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Apple Developers Program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University Developers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91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59944"/>
            <a:ext cx="7772400" cy="978408"/>
          </a:xfrm>
        </p:spPr>
        <p:txBody>
          <a:bodyPr/>
          <a:lstStyle/>
          <a:p>
            <a:r>
              <a:rPr lang="en-US" dirty="0" smtClean="0"/>
              <a:t>Syllabus (Tentative)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181100"/>
            <a:ext cx="5160387" cy="563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MVC Paradigm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Objective-C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XCode</a:t>
            </a:r>
            <a:r>
              <a:rPr lang="en-US" sz="2400" dirty="0" smtClean="0"/>
              <a:t>/Interface Builder/Debugger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Foundation Framework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Memory Management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Protocols/Delegates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Navigation Controllers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Table Views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Tab </a:t>
            </a:r>
            <a:r>
              <a:rPr lang="en-US" sz="2400" dirty="0" smtClean="0"/>
              <a:t>Bars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After Fall Break: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Persistence/Settings Bundles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Core Data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Core Location/</a:t>
            </a:r>
            <a:r>
              <a:rPr lang="en-US" sz="2400" dirty="0" err="1" smtClean="0"/>
              <a:t>MapKit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WebKit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Various Other Miscellany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2763818"/>
            <a:ext cx="361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1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638048"/>
            <a:ext cx="7772400" cy="978408"/>
          </a:xfrm>
        </p:spPr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387600"/>
            <a:ext cx="77893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Model-View-Controller Programming Paradigm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Review of Object Oriented Programming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Target</a:t>
            </a:r>
            <a:r>
              <a:rPr lang="en-US" sz="2800" dirty="0" smtClean="0"/>
              <a:t>/Action and “outlets”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Objective-C</a:t>
            </a:r>
          </a:p>
          <a:p>
            <a:pPr marL="285750" indent="-285750">
              <a:buFont typeface="Arial"/>
              <a:buChar char="•"/>
            </a:pPr>
            <a:r>
              <a:rPr lang="en-US" sz="2800" smtClean="0"/>
              <a:t>Calculator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553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7848"/>
            <a:ext cx="7772400" cy="978408"/>
          </a:xfrm>
        </p:spPr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850900" y="4102100"/>
            <a:ext cx="2603500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89600" y="4102100"/>
            <a:ext cx="2603500" cy="1676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3276600" y="1841500"/>
            <a:ext cx="2603500" cy="1676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553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482600"/>
            <a:ext cx="2603500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" y="2501900"/>
            <a:ext cx="2603500" cy="1676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685800" y="4508500"/>
            <a:ext cx="2603500" cy="1676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1244600"/>
            <a:ext cx="466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your application is, but not how it looks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1" y="3251200"/>
            <a:ext cx="466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interface. Views do not own the data they display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4859635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Middleman between the model and the view.</a:t>
            </a:r>
          </a:p>
          <a:p>
            <a:r>
              <a:rPr lang="en-US" dirty="0" smtClean="0"/>
              <a:t>Controls how the view looks based on the model</a:t>
            </a:r>
          </a:p>
          <a:p>
            <a:r>
              <a:rPr lang="en-US" dirty="0" smtClean="0"/>
              <a:t>Interprets model data and formats for the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3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7848"/>
            <a:ext cx="7772400" cy="978408"/>
          </a:xfrm>
        </p:spPr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863600" y="4102100"/>
            <a:ext cx="2603500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02300" y="4102100"/>
            <a:ext cx="2603500" cy="1676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3175000" y="1422400"/>
            <a:ext cx="2603500" cy="1676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sp>
        <p:nvSpPr>
          <p:cNvPr id="6" name="Left-Right Arrow 5"/>
          <p:cNvSpPr/>
          <p:nvPr/>
        </p:nvSpPr>
        <p:spPr>
          <a:xfrm>
            <a:off x="3606800" y="4737100"/>
            <a:ext cx="1905000" cy="482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3860800" y="4216400"/>
            <a:ext cx="1397000" cy="1447800"/>
          </a:xfrm>
          <a:prstGeom prst="mathMultiply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9041" y="3109893"/>
            <a:ext cx="7799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MODEL AND VIEW NEVER TALK DIRECTLY TO ONE ANOTHER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524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184</TotalTime>
  <Words>702</Words>
  <Application>Microsoft Macintosh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Story</vt:lpstr>
      <vt:lpstr>iPhone App Development</vt:lpstr>
      <vt:lpstr>Prerequisites</vt:lpstr>
      <vt:lpstr>Goals</vt:lpstr>
      <vt:lpstr>Things you will need</vt:lpstr>
      <vt:lpstr>Syllabus (Tentative)</vt:lpstr>
      <vt:lpstr>Today</vt:lpstr>
      <vt:lpstr>Model-View-Controller</vt:lpstr>
      <vt:lpstr>PowerPoint Presentation</vt:lpstr>
      <vt:lpstr>Model-View-Controller</vt:lpstr>
      <vt:lpstr>Model-View-Controller</vt:lpstr>
      <vt:lpstr>Model-View-Controller</vt:lpstr>
      <vt:lpstr>Model-View-Controller</vt:lpstr>
      <vt:lpstr>Object Oriented Programming</vt:lpstr>
      <vt:lpstr>Pointers</vt:lpstr>
      <vt:lpstr>Objects in iOS</vt:lpstr>
      <vt:lpstr>Target/Action</vt:lpstr>
      <vt:lpstr>Hello World!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App Development</dc:title>
  <dc:creator>Mason Silber</dc:creator>
  <cp:lastModifiedBy>Mason Silber</cp:lastModifiedBy>
  <cp:revision>94</cp:revision>
  <dcterms:created xsi:type="dcterms:W3CDTF">2011-09-06T22:33:24Z</dcterms:created>
  <dcterms:modified xsi:type="dcterms:W3CDTF">2011-09-27T02:18:11Z</dcterms:modified>
</cp:coreProperties>
</file>