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8C89662-A5A1-2640-A941-CC8EFABA514F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906C81-9F7A-F842-8508-33F5BF0F23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01"/>
            <a:ext cx="7772400" cy="894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iPhone App Development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86024"/>
            <a:ext cx="3799840" cy="38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8517" y="5605573"/>
            <a:ext cx="4415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Lecture #4</a:t>
            </a:r>
          </a:p>
          <a:p>
            <a:pPr algn="ctr"/>
            <a:r>
              <a:rPr lang="en-US" sz="2800" dirty="0" smtClean="0"/>
              <a:t>November </a:t>
            </a:r>
            <a:r>
              <a:rPr lang="en-US" sz="2800" dirty="0" smtClean="0"/>
              <a:t>8, </a:t>
            </a:r>
            <a:r>
              <a:rPr lang="en-US" sz="2800" dirty="0" smtClean="0"/>
              <a:t>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0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UITabBar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541"/>
            <a:ext cx="7770813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Within each view controller, set its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tabBarIcon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property to the icon you want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To set the caption on the tab, just set the view controller’s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title</a:t>
            </a:r>
            <a:r>
              <a:rPr lang="en-US" sz="2400" dirty="0" smtClean="0"/>
              <a:t> property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This will set both the tab’s caption and the navigation bar’s title label to this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495923"/>
            <a:ext cx="807720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Demo: Table Views and Tab 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864958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48" y="1267526"/>
            <a:ext cx="8138624" cy="1475674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UITableView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>
              <a:buFont typeface="Arial"/>
              <a:buChar char="•"/>
            </a:pP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UITabBar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2743200"/>
            <a:ext cx="2658533" cy="398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2857499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330"/>
            <a:ext cx="7772400" cy="978408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207" y="1395685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UITableViews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are used to display things in a table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 can have two styles: plain or grouped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2438400"/>
            <a:ext cx="2658533" cy="398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1" y="2438400"/>
            <a:ext cx="2658534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540"/>
            <a:ext cx="7770813" cy="506505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YOU MUST HAVE A TABLE VIEW DELEGATE AND DATA SOURCE TO POPULATE YOUR TABLE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Delegate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Determines what happens when a cell is selected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Data source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Has lots of important methods (that are automatically called) that let the table know how to populate itself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Note: Delegate and Data Source methods are called automatically at the appropriate time, but you still need to implement them yourselves</a:t>
            </a:r>
          </a:p>
        </p:txBody>
      </p:sp>
    </p:spTree>
    <p:extLst>
      <p:ext uri="{BB962C8B-B14F-4D97-AF65-F5344CB8AC3E}">
        <p14:creationId xmlns:p14="http://schemas.microsoft.com/office/powerpoint/2010/main" val="380661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59540"/>
            <a:ext cx="8521700" cy="500155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UITableViewDelegate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As discussed before, a delegate is a “helper class” that implements a protocol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Lots of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UITableViewDelegate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methods exist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didSelectRowAtIndexPath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Courier"/>
                <a:sym typeface="Wingdings"/>
              </a:rPr>
              <a:t>This method tells your app what to do when a row at a particular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NSIndexPath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cs typeface="Courier"/>
                <a:sym typeface="Wingdings"/>
              </a:rPr>
              <a:t>is selected</a:t>
            </a:r>
          </a:p>
          <a:p>
            <a:pPr lvl="3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NSIndexPath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is an ordered pair (section, row)</a:t>
            </a:r>
          </a:p>
          <a:p>
            <a:pPr lvl="3">
              <a:buFont typeface="Arial"/>
              <a:buChar char="•"/>
            </a:pPr>
            <a:r>
              <a:rPr lang="en-US" sz="2400" dirty="0" smtClean="0">
                <a:cs typeface="Courier"/>
              </a:rPr>
              <a:t>Can access different data from the table using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indexPath.section</a:t>
            </a:r>
            <a:r>
              <a:rPr lang="en-US" sz="2400" dirty="0" smtClean="0">
                <a:cs typeface="Courier"/>
              </a:rPr>
              <a:t> and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indexPath.row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59540"/>
            <a:ext cx="8382000" cy="501425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UITableViewDataSource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400" dirty="0" smtClean="0"/>
              <a:t>So many important methods here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NSInteger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numberOfSectionsInTableView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NSInteger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numberOfRowsInSection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UITableViewCell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cellForRowAtIndexPath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NSIndexPath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indexPath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This is the table view’s core. It tells the table view what the cell at a given index path should contain</a:t>
            </a:r>
          </a:p>
          <a:p>
            <a:pPr lvl="3">
              <a:buFont typeface="Arial"/>
              <a:buChar char="•"/>
            </a:pPr>
            <a:r>
              <a:rPr lang="en-US" sz="2000" dirty="0" smtClean="0">
                <a:sym typeface="Wingdings"/>
              </a:rPr>
              <a:t>Text, detail text, icons, pictures, etc.</a:t>
            </a:r>
          </a:p>
          <a:p>
            <a:pPr marL="103505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540"/>
            <a:ext cx="7770813" cy="52682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UITableViewDataSource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cont.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titleForHeaderInSection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-(BOOL)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canEditRowAtIndexPath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-(BOOL)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tableView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canMoveRowAtIndexPath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MUST UPDATE DATA SOURCE WHEN YOU DO THIS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ym typeface="Wingdings"/>
              </a:rPr>
              <a:t>Custom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UITableViewCells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Can add images, custom fonts, background colors, etc. 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Can do this by either </a:t>
            </a:r>
            <a:r>
              <a:rPr lang="en-US" sz="2000" dirty="0" err="1" smtClean="0">
                <a:sym typeface="Wingdings"/>
              </a:rPr>
              <a:t>subclassing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UITableViewCell</a:t>
            </a:r>
            <a:r>
              <a:rPr lang="en-US" sz="2000" dirty="0" smtClean="0">
                <a:solidFill>
                  <a:srgbClr val="6EB8EA"/>
                </a:solidFill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or specifying all of it in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cellForRowAtIndexPath</a:t>
            </a:r>
            <a:endParaRPr lang="en-US" sz="20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UITabBar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541"/>
            <a:ext cx="7770813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Another staple in iOS</a:t>
            </a:r>
          </a:p>
          <a:p>
            <a:pPr>
              <a:buFont typeface="Arial"/>
              <a:buChar char="•"/>
            </a:pPr>
            <a:r>
              <a:rPr lang="en-US" dirty="0" smtClean="0"/>
              <a:t>Apple says you should use this only as the root of your program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 necessarily the best thing 100% of the time, but it’s good practice</a:t>
            </a:r>
          </a:p>
          <a:p>
            <a:pPr>
              <a:buFont typeface="Arial"/>
              <a:buChar char="•"/>
            </a:pPr>
            <a:r>
              <a:rPr lang="en-US" dirty="0" smtClean="0"/>
              <a:t>On the iPhone, shouldn’t have more than five tabs</a:t>
            </a:r>
          </a:p>
          <a:p>
            <a:pPr>
              <a:buFont typeface="Arial"/>
              <a:buChar char="•"/>
            </a:pPr>
            <a:r>
              <a:rPr lang="en-US" dirty="0" smtClean="0"/>
              <a:t>If you are making the tab bar in your root view controller (which we will), your app delegate should be a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UITabBarControllerDelegate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723"/>
            <a:ext cx="7770813" cy="983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UITabBar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7600"/>
            <a:ext cx="8813800" cy="520700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Creating a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UITabBar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</a:rPr>
              <a:t>Creation is done within the App Delegate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</a:rPr>
              <a:t>One of your instance variables should be a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UITabBarController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</a:rPr>
              <a:t>Initialize view controllers and add them to an array. Once the array is complete, set your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UITabBarController</a:t>
            </a:r>
            <a:r>
              <a:rPr lang="en-US" sz="2400" dirty="0" err="1" smtClean="0">
                <a:cs typeface="Courier"/>
              </a:rPr>
              <a:t>’s</a:t>
            </a:r>
            <a:r>
              <a:rPr lang="en-US" sz="2400" dirty="0" smtClean="0"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viewControllers</a:t>
            </a:r>
            <a:r>
              <a:rPr lang="en-US" sz="2400" dirty="0" smtClean="0">
                <a:cs typeface="Courier"/>
              </a:rPr>
              <a:t> property to the array.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cs typeface="Courier"/>
              </a:rPr>
              <a:t>Normally you want a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sz="20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in at least one of your tabs, and it’s good to have one in all of them in case you want them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cs typeface="Courier"/>
              </a:rPr>
              <a:t>Create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UINavigationControllers</a:t>
            </a:r>
            <a:r>
              <a:rPr lang="en-US" sz="20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with your view controllers as the root view controllers, add them to an array, then set your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UITabBarContorller</a:t>
            </a:r>
            <a:r>
              <a:rPr lang="en-US" sz="2000" dirty="0" err="1" smtClean="0">
                <a:cs typeface="Courier"/>
              </a:rPr>
              <a:t>’s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viewControllers</a:t>
            </a:r>
            <a:r>
              <a:rPr lang="en-US" sz="20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property to that array</a:t>
            </a:r>
          </a:p>
        </p:txBody>
      </p:sp>
    </p:spTree>
    <p:extLst>
      <p:ext uri="{BB962C8B-B14F-4D97-AF65-F5344CB8AC3E}">
        <p14:creationId xmlns:p14="http://schemas.microsoft.com/office/powerpoint/2010/main" val="269535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100</TotalTime>
  <Words>548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Story</vt:lpstr>
      <vt:lpstr>iPhone App Development</vt:lpstr>
      <vt:lpstr>Today</vt:lpstr>
      <vt:lpstr>UITableView</vt:lpstr>
      <vt:lpstr>UITableView</vt:lpstr>
      <vt:lpstr>UITableView</vt:lpstr>
      <vt:lpstr>UITableView</vt:lpstr>
      <vt:lpstr>UITableView</vt:lpstr>
      <vt:lpstr>UITabBar</vt:lpstr>
      <vt:lpstr>UITabBar</vt:lpstr>
      <vt:lpstr>UITabBar</vt:lpstr>
      <vt:lpstr>Demo: Table Views and Tab Bars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App Development</dc:title>
  <dc:creator>Mason Silber</dc:creator>
  <cp:lastModifiedBy>Mason Silber</cp:lastModifiedBy>
  <cp:revision>90</cp:revision>
  <dcterms:created xsi:type="dcterms:W3CDTF">2011-09-13T03:27:13Z</dcterms:created>
  <dcterms:modified xsi:type="dcterms:W3CDTF">2011-09-13T05:07:55Z</dcterms:modified>
</cp:coreProperties>
</file>