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64" r:id="rId2"/>
    <p:sldId id="638" r:id="rId3"/>
    <p:sldId id="259" r:id="rId4"/>
    <p:sldId id="641" r:id="rId5"/>
    <p:sldId id="642" r:id="rId6"/>
    <p:sldId id="644" r:id="rId7"/>
    <p:sldId id="645" r:id="rId8"/>
    <p:sldId id="646" r:id="rId9"/>
    <p:sldId id="647" r:id="rId10"/>
    <p:sldId id="648" r:id="rId11"/>
    <p:sldId id="649" r:id="rId12"/>
    <p:sldId id="650" r:id="rId13"/>
    <p:sldId id="61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6974-A321-4631-81B0-E15A79EB38F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D496-6182-43DC-8DCC-4979BAD7E44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03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6974-A321-4631-81B0-E15A79EB38F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D496-6182-43DC-8DCC-4979BAD7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6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6974-A321-4631-81B0-E15A79EB38F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D496-6182-43DC-8DCC-4979BAD7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1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6974-A321-4631-81B0-E15A79EB38F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D496-6182-43DC-8DCC-4979BAD7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5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6974-A321-4631-81B0-E15A79EB38F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D496-6182-43DC-8DCC-4979BAD7E44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907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6974-A321-4631-81B0-E15A79EB38F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D496-6182-43DC-8DCC-4979BAD7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41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6974-A321-4631-81B0-E15A79EB38F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D496-6182-43DC-8DCC-4979BAD7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3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6974-A321-4631-81B0-E15A79EB38F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D496-6182-43DC-8DCC-4979BAD7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8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6974-A321-4631-81B0-E15A79EB38F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D496-6182-43DC-8DCC-4979BAD7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7596974-A321-4631-81B0-E15A79EB38F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AFD496-6182-43DC-8DCC-4979BAD7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8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6974-A321-4631-81B0-E15A79EB38F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D496-6182-43DC-8DCC-4979BAD7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9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7596974-A321-4631-81B0-E15A79EB38F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AFD496-6182-43DC-8DCC-4979BAD7E44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41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51DA3-BE71-1A4B-F3A0-F4DECB927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Group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D28ED-943D-1D4A-7712-B870012ED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Topic </a:t>
            </a:r>
          </a:p>
          <a:p>
            <a:endParaRPr lang="en-AU" dirty="0"/>
          </a:p>
          <a:p>
            <a:r>
              <a:rPr lang="en-AU" dirty="0"/>
              <a:t>Student Name :</a:t>
            </a:r>
          </a:p>
          <a:p>
            <a:endParaRPr lang="en-AU" dirty="0"/>
          </a:p>
          <a:p>
            <a:r>
              <a:rPr lang="en-AU" dirty="0"/>
              <a:t>Student Number:</a:t>
            </a:r>
          </a:p>
        </p:txBody>
      </p:sp>
    </p:spTree>
    <p:extLst>
      <p:ext uri="{BB962C8B-B14F-4D97-AF65-F5344CB8AC3E}">
        <p14:creationId xmlns:p14="http://schemas.microsoft.com/office/powerpoint/2010/main" val="635997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00CAB-8DF9-18C7-AA98-E2C9DCB1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Individual Abstract</a:t>
            </a:r>
            <a:endParaRPr lang="en-AU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4458B-7595-05A0-C1A2-FCACC0FA6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Bullet points only</a:t>
            </a:r>
          </a:p>
          <a:p>
            <a:r>
              <a:rPr lang="en-US" i="1" dirty="0"/>
              <a:t>And use of graphics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2163906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06A8-1E09-4DF9-A710-89F15FD07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 and Recommendation</a:t>
            </a:r>
            <a:endParaRPr lang="en-A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EB078-00B9-454F-B728-4C037C048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3051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380F6-DC1D-4ED9-B2A3-DD503430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  <a:endParaRPr lang="en-A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ADC93-2BB9-43B2-8057-3935C7065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7448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F37390-9271-AD41-A652-F43945A98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87" y="5762626"/>
            <a:ext cx="1979459" cy="7604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CF7DCAB-6DA7-466E-B841-E604E25020DD}"/>
              </a:ext>
            </a:extLst>
          </p:cNvPr>
          <p:cNvSpPr/>
          <p:nvPr/>
        </p:nvSpPr>
        <p:spPr>
          <a:xfrm>
            <a:off x="0" y="0"/>
            <a:ext cx="12247563" cy="690245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EF3716-66E5-4326-BB2D-77895FE1D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457" y="1422402"/>
            <a:ext cx="2952924" cy="11343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F3FCCC5-EA24-462A-A4E7-24EB56958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095" y="2320197"/>
            <a:ext cx="1673509" cy="642881"/>
          </a:xfrm>
          <a:prstGeom prst="rect">
            <a:avLst/>
          </a:prstGeom>
        </p:spPr>
      </p:pic>
      <p:sp>
        <p:nvSpPr>
          <p:cNvPr id="15" name="TextBox 7">
            <a:extLst>
              <a:ext uri="{FF2B5EF4-FFF2-40B4-BE49-F238E27FC236}">
                <a16:creationId xmlns:a16="http://schemas.microsoft.com/office/drawing/2014/main" id="{8B2BF6A3-D87C-4BC9-B892-108729752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983" y="3565374"/>
            <a:ext cx="1043373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400" b="1" dirty="0">
                <a:solidFill>
                  <a:srgbClr val="F36D38"/>
                </a:solidFill>
              </a:rPr>
              <a:t>THANK YOU KINDLY FOR YOUR TIME AND EFFORT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4400" b="1" dirty="0">
              <a:solidFill>
                <a:srgbClr val="F36D38"/>
              </a:solidFill>
            </a:endParaRP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204B82F2-8E49-A141-9BDC-50425BCB2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3869" y="6474189"/>
            <a:ext cx="576262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itchFamily="2" charset="2"/>
              <a:buChar char="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itchFamily="2" charset="2"/>
              <a:buChar char="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itchFamily="2" charset="2"/>
              <a:buChar char="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itchFamily="2" charset="2"/>
              <a:buChar char=""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itchFamily="2" charset="2"/>
              <a:buChar char=""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itchFamily="2" charset="2"/>
              <a:buChar char=""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itchFamily="2" charset="2"/>
              <a:buChar char=""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itchFamily="2" charset="2"/>
              <a:buChar char=""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itchFamily="2" charset="2"/>
              <a:buChar char=""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2C9ADDB2-315E-6D49-BEAE-E5C6284EE765}" type="slidenum">
              <a:rPr lang="en-US" altLang="en-US" sz="900">
                <a:latin typeface="Calibri" panose="020F0502020204030204" pitchFamily="34" charset="0"/>
                <a:cs typeface="Calibri" panose="020F050202020403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13</a:t>
            </a:fld>
            <a:endParaRPr lang="en-US" alt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57B38A-C60C-F94B-BE81-908D2DCAA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6113" y="6474189"/>
            <a:ext cx="909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 dirty="0"/>
              <a:t>CRICOS 03171A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3A812C3-2662-8843-A260-3E06EFBC42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808083"/>
            <a:ext cx="12192001" cy="11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86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00CAB-8DF9-18C7-AA98-E2C9DCB1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Executive Summary Or Introduction</a:t>
            </a:r>
            <a:endParaRPr lang="en-AU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4458B-7595-05A0-C1A2-FCACC0FA6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Bullet points only</a:t>
            </a:r>
          </a:p>
          <a:p>
            <a:r>
              <a:rPr lang="en-US" i="1" dirty="0"/>
              <a:t>And use of graphics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2087066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Company Background And Business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Bullet points only</a:t>
            </a:r>
          </a:p>
          <a:p>
            <a:r>
              <a:rPr lang="en-US" sz="2400" i="1" dirty="0"/>
              <a:t>And use of graphics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2727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00CAB-8DF9-18C7-AA98-E2C9DCB1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System Two Challenges</a:t>
            </a:r>
            <a:endParaRPr lang="en-AU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4458B-7595-05A0-C1A2-FCACC0FA6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Bullet points only</a:t>
            </a:r>
          </a:p>
          <a:p>
            <a:r>
              <a:rPr lang="en-US" i="1" dirty="0"/>
              <a:t>And use of graphics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1420712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00CAB-8DF9-18C7-AA98-E2C9DCB1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Swimlane Diagram To Show The Current System (As Is)</a:t>
            </a:r>
            <a:endParaRPr lang="en-AU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4458B-7595-05A0-C1A2-FCACC0FA6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Bullet points only</a:t>
            </a:r>
          </a:p>
          <a:p>
            <a:r>
              <a:rPr lang="en-US" i="1" dirty="0"/>
              <a:t>And use of graphics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3216106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00CAB-8DF9-18C7-AA98-E2C9DCB1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Swimlane Diagram To Show The Current System (To Be)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en-AU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4458B-7595-05A0-C1A2-FCACC0FA6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Bullet points only</a:t>
            </a:r>
          </a:p>
          <a:p>
            <a:r>
              <a:rPr lang="en-US" i="1" dirty="0"/>
              <a:t>And use of graphics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287778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00CAB-8DF9-18C7-AA98-E2C9DCB1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Mock Up Screen 1</a:t>
            </a:r>
            <a:endParaRPr lang="en-AU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4458B-7595-05A0-C1A2-FCACC0FA6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Bullet points only</a:t>
            </a:r>
          </a:p>
          <a:p>
            <a:r>
              <a:rPr lang="en-US" i="1" dirty="0"/>
              <a:t>And use of graphics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3826605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00CAB-8DF9-18C7-AA98-E2C9DCB1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Mock Up Screen 2 </a:t>
            </a:r>
            <a:endParaRPr lang="en-AU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4458B-7595-05A0-C1A2-FCACC0FA6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Bullet points only</a:t>
            </a:r>
          </a:p>
          <a:p>
            <a:r>
              <a:rPr lang="en-US" i="1" dirty="0"/>
              <a:t>And use of graphics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2547449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00CAB-8DF9-18C7-AA98-E2C9DCB1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Mock Up Screen 3 </a:t>
            </a:r>
            <a:endParaRPr lang="en-AU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4458B-7595-05A0-C1A2-FCACC0FA6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Bullet points only</a:t>
            </a:r>
          </a:p>
          <a:p>
            <a:r>
              <a:rPr lang="en-US" i="1" dirty="0"/>
              <a:t>And use of graphics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11028648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</TotalTime>
  <Words>138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</vt:lpstr>
      <vt:lpstr>Group Presentation</vt:lpstr>
      <vt:lpstr>Executive Summary Or Introduction</vt:lpstr>
      <vt:lpstr>Company Background And Business Activities</vt:lpstr>
      <vt:lpstr>The System Two Challenges</vt:lpstr>
      <vt:lpstr>A Swimlane Diagram To Show The Current System (As Is)</vt:lpstr>
      <vt:lpstr>A Swimlane Diagram To Show The Current System (To Be) </vt:lpstr>
      <vt:lpstr>Mock Up Screen 1</vt:lpstr>
      <vt:lpstr>Mock Up Screen 2 </vt:lpstr>
      <vt:lpstr>Mock Up Screen 3 </vt:lpstr>
      <vt:lpstr>Individual Abstract</vt:lpstr>
      <vt:lpstr>Conclusion and Recommendation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suman dangol</dc:creator>
  <cp:lastModifiedBy>BeeBee CHUA</cp:lastModifiedBy>
  <cp:revision>16</cp:revision>
  <dcterms:created xsi:type="dcterms:W3CDTF">2022-05-25T04:24:49Z</dcterms:created>
  <dcterms:modified xsi:type="dcterms:W3CDTF">2024-09-04T21:21:52Z</dcterms:modified>
</cp:coreProperties>
</file>