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rbel"/>
        <a:ea typeface="Corbel"/>
        <a:cs typeface="Corbel"/>
        <a:sym typeface="Corbe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rbel"/>
        <a:ea typeface="Corbel"/>
        <a:cs typeface="Corbel"/>
        <a:sym typeface="Corbe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rbel"/>
        <a:ea typeface="Corbel"/>
        <a:cs typeface="Corbel"/>
        <a:sym typeface="Corbe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rbel"/>
        <a:ea typeface="Corbel"/>
        <a:cs typeface="Corbel"/>
        <a:sym typeface="Corbe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rbel"/>
        <a:ea typeface="Corbel"/>
        <a:cs typeface="Corbel"/>
        <a:sym typeface="Corbe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rbel"/>
        <a:ea typeface="Corbel"/>
        <a:cs typeface="Corbel"/>
        <a:sym typeface="Corbe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rbel"/>
        <a:ea typeface="Corbel"/>
        <a:cs typeface="Corbel"/>
        <a:sym typeface="Corbe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rbel"/>
        <a:ea typeface="Corbel"/>
        <a:cs typeface="Corbel"/>
        <a:sym typeface="Corbe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rbel"/>
        <a:ea typeface="Corbel"/>
        <a:cs typeface="Corbel"/>
        <a:sym typeface="Corbe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6EE"/>
          </a:solidFill>
        </a:fill>
      </a:tcStyle>
    </a:wholeTbl>
    <a:band2H>
      <a:tcTxStyle b="def" i="def"/>
      <a:tcStyle>
        <a:tcBdr/>
        <a:fill>
          <a:solidFill>
            <a:srgbClr val="E8F3F7"/>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7CB"/>
          </a:solidFill>
        </a:fill>
      </a:tcStyle>
    </a:wholeTbl>
    <a:band2H>
      <a:tcTxStyle b="def" i="def"/>
      <a:tcStyle>
        <a:tcBdr/>
        <a:fill>
          <a:solidFill>
            <a:srgbClr val="EEF3E7"/>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CCD"/>
          </a:solidFill>
        </a:fill>
      </a:tcStyle>
    </a:wholeTbl>
    <a:band2H>
      <a:tcTxStyle b="def" i="def"/>
      <a:tcStyle>
        <a:tcBdr/>
        <a:fill>
          <a:solidFill>
            <a:srgbClr val="F7E7E8"/>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orbel"/>
          <a:ea typeface="Corbel"/>
          <a:cs typeface="Corbe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orbel"/>
          <a:ea typeface="Corbel"/>
          <a:cs typeface="Corbe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orbel"/>
          <a:ea typeface="Corbel"/>
          <a:cs typeface="Corbe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orbel"/>
          <a:ea typeface="Corbel"/>
          <a:cs typeface="Corbe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7" name="Shape 107"/>
          <p:cNvSpPr/>
          <p:nvPr>
            <p:ph type="sldImg"/>
          </p:nvPr>
        </p:nvSpPr>
        <p:spPr>
          <a:xfrm>
            <a:off x="1143000" y="685800"/>
            <a:ext cx="4572000" cy="3429000"/>
          </a:xfrm>
          <a:prstGeom prst="rect">
            <a:avLst/>
          </a:prstGeom>
        </p:spPr>
        <p:txBody>
          <a:bodyPr/>
          <a:lstStyle/>
          <a:p>
            <a:pPr/>
          </a:p>
        </p:txBody>
      </p:sp>
      <p:sp>
        <p:nvSpPr>
          <p:cNvPr id="108" name="Shape 10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Rectangle 6"/>
          <p:cNvSpPr/>
          <p:nvPr/>
        </p:nvSpPr>
        <p:spPr>
          <a:xfrm>
            <a:off x="0" y="761998"/>
            <a:ext cx="9141619" cy="5334003"/>
          </a:xfrm>
          <a:prstGeom prst="rect">
            <a:avLst/>
          </a:prstGeom>
          <a:solidFill>
            <a:schemeClr val="accent1"/>
          </a:solidFill>
          <a:ln w="12700">
            <a:miter lim="400000"/>
          </a:ln>
        </p:spPr>
        <p:txBody>
          <a:bodyPr lIns="0" tIns="0" rIns="0" bIns="0"/>
          <a:lstStyle/>
          <a:p>
            <a:pPr/>
          </a:p>
        </p:txBody>
      </p:sp>
      <p:sp>
        <p:nvSpPr>
          <p:cNvPr id="12" name="Rectangle 7"/>
          <p:cNvSpPr/>
          <p:nvPr/>
        </p:nvSpPr>
        <p:spPr>
          <a:xfrm>
            <a:off x="9270262" y="761998"/>
            <a:ext cx="2925319" cy="5334003"/>
          </a:xfrm>
          <a:prstGeom prst="rect">
            <a:avLst/>
          </a:prstGeom>
          <a:solidFill>
            <a:srgbClr val="C8C8C8">
              <a:alpha val="49804"/>
            </a:srgbClr>
          </a:solidFill>
          <a:ln w="12700">
            <a:miter lim="400000"/>
          </a:ln>
        </p:spPr>
        <p:txBody>
          <a:bodyPr lIns="0" tIns="0" rIns="0" bIns="0"/>
          <a:lstStyle/>
          <a:p>
            <a:pPr/>
          </a:p>
        </p:txBody>
      </p:sp>
      <p:sp>
        <p:nvSpPr>
          <p:cNvPr id="13" name="Title Text"/>
          <p:cNvSpPr txBox="1"/>
          <p:nvPr>
            <p:ph type="title"/>
          </p:nvPr>
        </p:nvSpPr>
        <p:spPr>
          <a:xfrm>
            <a:off x="1069847" y="1298447"/>
            <a:ext cx="7315201" cy="3255266"/>
          </a:xfrm>
          <a:prstGeom prst="rect">
            <a:avLst/>
          </a:prstGeom>
        </p:spPr>
        <p:txBody>
          <a:bodyPr anchor="b"/>
          <a:lstStyle>
            <a:lvl1pPr>
              <a:defRPr spc="-100" sz="5900"/>
            </a:lvl1pPr>
          </a:lstStyle>
          <a:p>
            <a:pPr/>
            <a:r>
              <a:t>Title Text</a:t>
            </a:r>
          </a:p>
        </p:txBody>
      </p:sp>
      <p:sp>
        <p:nvSpPr>
          <p:cNvPr id="14" name="Body Level One…"/>
          <p:cNvSpPr txBox="1"/>
          <p:nvPr>
            <p:ph type="body" sz="quarter" idx="1"/>
          </p:nvPr>
        </p:nvSpPr>
        <p:spPr>
          <a:xfrm>
            <a:off x="1100015" y="4670245"/>
            <a:ext cx="7315201" cy="914401"/>
          </a:xfrm>
          <a:prstGeom prst="rect">
            <a:avLst/>
          </a:prstGeom>
        </p:spPr>
        <p:txBody>
          <a:bodyPr anchor="t"/>
          <a:lstStyle>
            <a:lvl1pPr marL="0" indent="0">
              <a:buClrTx/>
              <a:buSzTx/>
              <a:buNone/>
              <a:defRPr sz="2200">
                <a:solidFill>
                  <a:srgbClr val="D9F1F6"/>
                </a:solidFill>
              </a:defRPr>
            </a:lvl1pPr>
            <a:lvl2pPr marL="0" indent="457200">
              <a:buClrTx/>
              <a:buSzTx/>
              <a:buNone/>
              <a:defRPr sz="2200">
                <a:solidFill>
                  <a:srgbClr val="D9F1F6"/>
                </a:solidFill>
              </a:defRPr>
            </a:lvl2pPr>
            <a:lvl3pPr marL="0" indent="914400">
              <a:buClrTx/>
              <a:buSzTx/>
              <a:buNone/>
              <a:defRPr sz="2200">
                <a:solidFill>
                  <a:srgbClr val="D9F1F6"/>
                </a:solidFill>
              </a:defRPr>
            </a:lvl3pPr>
            <a:lvl4pPr marL="0" indent="1371600">
              <a:buClrTx/>
              <a:buSzTx/>
              <a:buNone/>
              <a:defRPr sz="2200">
                <a:solidFill>
                  <a:srgbClr val="D9F1F6"/>
                </a:solidFill>
              </a:defRPr>
            </a:lvl4pPr>
            <a:lvl5pPr marL="0" indent="1828800">
              <a:buClrTx/>
              <a:buSzTx/>
              <a:buNone/>
              <a:defRPr sz="2200">
                <a:solidFill>
                  <a:srgbClr val="D9F1F6"/>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Rectangle 6"/>
          <p:cNvSpPr/>
          <p:nvPr/>
        </p:nvSpPr>
        <p:spPr>
          <a:xfrm>
            <a:off x="0" y="758951"/>
            <a:ext cx="3443591" cy="5330954"/>
          </a:xfrm>
          <a:prstGeom prst="rect">
            <a:avLst/>
          </a:prstGeom>
          <a:solidFill>
            <a:schemeClr val="accent1"/>
          </a:solidFill>
          <a:ln w="12700">
            <a:miter lim="400000"/>
          </a:ln>
        </p:spPr>
        <p:txBody>
          <a:bodyPr lIns="0" tIns="0" rIns="0" bIns="0"/>
          <a:lstStyle/>
          <a:p>
            <a:pPr/>
          </a:p>
        </p:txBody>
      </p:sp>
      <p:sp>
        <p:nvSpPr>
          <p:cNvPr id="23" name="Rectangle 37"/>
          <p:cNvSpPr/>
          <p:nvPr/>
        </p:nvSpPr>
        <p:spPr>
          <a:xfrm>
            <a:off x="11815864" y="758951"/>
            <a:ext cx="384049" cy="5330954"/>
          </a:xfrm>
          <a:prstGeom prst="rect">
            <a:avLst/>
          </a:prstGeom>
          <a:solidFill>
            <a:srgbClr val="C8C8C8">
              <a:alpha val="49804"/>
            </a:srgbClr>
          </a:solidFill>
          <a:ln w="12700">
            <a:miter lim="400000"/>
          </a:ln>
        </p:spPr>
        <p:txBody>
          <a:bodyPr lIns="0" tIns="0" rIns="0" bIns="0"/>
          <a:lstStyle/>
          <a:p>
            <a:pPr/>
          </a:p>
        </p:txBody>
      </p:sp>
      <p:sp>
        <p:nvSpPr>
          <p:cNvPr id="24" name="Title Text"/>
          <p:cNvSpPr txBox="1"/>
          <p:nvPr>
            <p:ph type="title"/>
          </p:nvPr>
        </p:nvSpPr>
        <p:spPr>
          <a:xfrm>
            <a:off x="252919" y="1123837"/>
            <a:ext cx="2947482" cy="4601184"/>
          </a:xfrm>
          <a:prstGeom prst="rect">
            <a:avLst/>
          </a:prstGeom>
        </p:spPr>
        <p:txBody>
          <a:bodyPr/>
          <a:lstStyle/>
          <a:p>
            <a:pPr/>
            <a:r>
              <a:t>Title Text</a:t>
            </a:r>
          </a:p>
        </p:txBody>
      </p:sp>
      <p:sp>
        <p:nvSpPr>
          <p:cNvPr id="25" name="Body Level One…"/>
          <p:cNvSpPr txBox="1"/>
          <p:nvPr>
            <p:ph type="body" idx="1"/>
          </p:nvPr>
        </p:nvSpPr>
        <p:spPr>
          <a:xfrm>
            <a:off x="3869268" y="864108"/>
            <a:ext cx="7315201" cy="51206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3" name="Rectangle 6"/>
          <p:cNvSpPr/>
          <p:nvPr/>
        </p:nvSpPr>
        <p:spPr>
          <a:xfrm>
            <a:off x="0" y="758951"/>
            <a:ext cx="3443591" cy="5330954"/>
          </a:xfrm>
          <a:prstGeom prst="rect">
            <a:avLst/>
          </a:prstGeom>
          <a:solidFill>
            <a:schemeClr val="accent1"/>
          </a:solidFill>
          <a:ln w="12700">
            <a:miter lim="400000"/>
          </a:ln>
        </p:spPr>
        <p:txBody>
          <a:bodyPr lIns="0" tIns="0" rIns="0" bIns="0"/>
          <a:lstStyle/>
          <a:p>
            <a:pPr/>
          </a:p>
        </p:txBody>
      </p:sp>
      <p:sp>
        <p:nvSpPr>
          <p:cNvPr id="34" name="Rectangle 37"/>
          <p:cNvSpPr/>
          <p:nvPr/>
        </p:nvSpPr>
        <p:spPr>
          <a:xfrm>
            <a:off x="11815864" y="758951"/>
            <a:ext cx="384049" cy="5330954"/>
          </a:xfrm>
          <a:prstGeom prst="rect">
            <a:avLst/>
          </a:prstGeom>
          <a:solidFill>
            <a:srgbClr val="C8C8C8">
              <a:alpha val="49804"/>
            </a:srgbClr>
          </a:solidFill>
          <a:ln w="12700">
            <a:miter lim="400000"/>
          </a:ln>
        </p:spPr>
        <p:txBody>
          <a:bodyPr lIns="0" tIns="0" rIns="0" bIns="0"/>
          <a:lstStyle/>
          <a:p>
            <a:pPr/>
          </a:p>
        </p:txBody>
      </p:sp>
      <p:sp>
        <p:nvSpPr>
          <p:cNvPr id="35" name="Title Text"/>
          <p:cNvSpPr txBox="1"/>
          <p:nvPr>
            <p:ph type="title"/>
          </p:nvPr>
        </p:nvSpPr>
        <p:spPr>
          <a:xfrm>
            <a:off x="3867911" y="1298447"/>
            <a:ext cx="7315201" cy="3255266"/>
          </a:xfrm>
          <a:prstGeom prst="rect">
            <a:avLst/>
          </a:prstGeom>
        </p:spPr>
        <p:txBody>
          <a:bodyPr anchor="b"/>
          <a:lstStyle>
            <a:lvl1pPr>
              <a:defRPr spc="-100" sz="5900">
                <a:solidFill>
                  <a:srgbClr val="595959"/>
                </a:solidFill>
              </a:defRPr>
            </a:lvl1pPr>
          </a:lstStyle>
          <a:p>
            <a:pPr/>
            <a:r>
              <a:t>Title Text</a:t>
            </a:r>
          </a:p>
        </p:txBody>
      </p:sp>
      <p:sp>
        <p:nvSpPr>
          <p:cNvPr id="36" name="Body Level One…"/>
          <p:cNvSpPr txBox="1"/>
          <p:nvPr>
            <p:ph type="body" sz="quarter" idx="1"/>
          </p:nvPr>
        </p:nvSpPr>
        <p:spPr>
          <a:xfrm>
            <a:off x="3886200" y="4672584"/>
            <a:ext cx="7315200" cy="914401"/>
          </a:xfrm>
          <a:prstGeom prst="rect">
            <a:avLst/>
          </a:prstGeom>
        </p:spPr>
        <p:txBody>
          <a:bodyPr anchor="t"/>
          <a:lstStyle>
            <a:lvl1pPr marL="0" indent="0">
              <a:buClrTx/>
              <a:buSzTx/>
              <a:buNone/>
              <a:defRPr sz="2200"/>
            </a:lvl1pPr>
            <a:lvl2pPr marL="0" indent="457200">
              <a:buClrTx/>
              <a:buSzTx/>
              <a:buNone/>
              <a:defRPr sz="2200"/>
            </a:lvl2pPr>
            <a:lvl3pPr marL="0" indent="914400">
              <a:buClrTx/>
              <a:buSzTx/>
              <a:buNone/>
              <a:defRPr sz="2200"/>
            </a:lvl3pPr>
            <a:lvl4pPr marL="0" indent="1371600">
              <a:buClrTx/>
              <a:buSzTx/>
              <a:buNone/>
              <a:defRPr sz="2200"/>
            </a:lvl4pPr>
            <a:lvl5pPr marL="0" indent="1828800">
              <a:buClrTx/>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4" name="Rectangle 6"/>
          <p:cNvSpPr/>
          <p:nvPr/>
        </p:nvSpPr>
        <p:spPr>
          <a:xfrm>
            <a:off x="0" y="758951"/>
            <a:ext cx="3443591" cy="5330954"/>
          </a:xfrm>
          <a:prstGeom prst="rect">
            <a:avLst/>
          </a:prstGeom>
          <a:solidFill>
            <a:schemeClr val="accent1"/>
          </a:solidFill>
          <a:ln w="12700">
            <a:miter lim="400000"/>
          </a:ln>
        </p:spPr>
        <p:txBody>
          <a:bodyPr lIns="0" tIns="0" rIns="0" bIns="0"/>
          <a:lstStyle/>
          <a:p>
            <a:pPr/>
          </a:p>
        </p:txBody>
      </p:sp>
      <p:sp>
        <p:nvSpPr>
          <p:cNvPr id="45" name="Rectangle 37"/>
          <p:cNvSpPr/>
          <p:nvPr/>
        </p:nvSpPr>
        <p:spPr>
          <a:xfrm>
            <a:off x="11815864" y="758951"/>
            <a:ext cx="384049" cy="5330954"/>
          </a:xfrm>
          <a:prstGeom prst="rect">
            <a:avLst/>
          </a:prstGeom>
          <a:solidFill>
            <a:srgbClr val="C8C8C8">
              <a:alpha val="49804"/>
            </a:srgbClr>
          </a:solidFill>
          <a:ln w="12700">
            <a:miter lim="400000"/>
          </a:ln>
        </p:spPr>
        <p:txBody>
          <a:bodyPr lIns="0" tIns="0" rIns="0" bIns="0"/>
          <a:lstStyle/>
          <a:p>
            <a:pPr/>
          </a:p>
        </p:txBody>
      </p:sp>
      <p:sp>
        <p:nvSpPr>
          <p:cNvPr id="46" name="Title Text"/>
          <p:cNvSpPr txBox="1"/>
          <p:nvPr>
            <p:ph type="title"/>
          </p:nvPr>
        </p:nvSpPr>
        <p:spPr>
          <a:xfrm>
            <a:off x="252919" y="1123837"/>
            <a:ext cx="2947482" cy="4601184"/>
          </a:xfrm>
          <a:prstGeom prst="rect">
            <a:avLst/>
          </a:prstGeom>
        </p:spPr>
        <p:txBody>
          <a:bodyPr/>
          <a:lstStyle/>
          <a:p>
            <a:pPr/>
            <a:r>
              <a:t>Title Text</a:t>
            </a:r>
          </a:p>
        </p:txBody>
      </p:sp>
      <p:sp>
        <p:nvSpPr>
          <p:cNvPr id="47" name="Body Level One…"/>
          <p:cNvSpPr txBox="1"/>
          <p:nvPr>
            <p:ph type="body" sz="half" idx="1"/>
          </p:nvPr>
        </p:nvSpPr>
        <p:spPr>
          <a:xfrm>
            <a:off x="3867911" y="868680"/>
            <a:ext cx="3474722" cy="51206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5" name="Rectangle 6"/>
          <p:cNvSpPr/>
          <p:nvPr/>
        </p:nvSpPr>
        <p:spPr>
          <a:xfrm>
            <a:off x="0" y="758951"/>
            <a:ext cx="3443591" cy="5330954"/>
          </a:xfrm>
          <a:prstGeom prst="rect">
            <a:avLst/>
          </a:prstGeom>
          <a:solidFill>
            <a:schemeClr val="accent1"/>
          </a:solidFill>
          <a:ln w="12700">
            <a:miter lim="400000"/>
          </a:ln>
        </p:spPr>
        <p:txBody>
          <a:bodyPr lIns="0" tIns="0" rIns="0" bIns="0"/>
          <a:lstStyle/>
          <a:p>
            <a:pPr/>
          </a:p>
        </p:txBody>
      </p:sp>
      <p:sp>
        <p:nvSpPr>
          <p:cNvPr id="56" name="Rectangle 37"/>
          <p:cNvSpPr/>
          <p:nvPr/>
        </p:nvSpPr>
        <p:spPr>
          <a:xfrm>
            <a:off x="11815864" y="758951"/>
            <a:ext cx="384049" cy="5330954"/>
          </a:xfrm>
          <a:prstGeom prst="rect">
            <a:avLst/>
          </a:prstGeom>
          <a:solidFill>
            <a:srgbClr val="C8C8C8">
              <a:alpha val="49804"/>
            </a:srgbClr>
          </a:solidFill>
          <a:ln w="12700">
            <a:miter lim="400000"/>
          </a:ln>
        </p:spPr>
        <p:txBody>
          <a:bodyPr lIns="0" tIns="0" rIns="0" bIns="0"/>
          <a:lstStyle/>
          <a:p>
            <a:pPr/>
          </a:p>
        </p:txBody>
      </p:sp>
      <p:sp>
        <p:nvSpPr>
          <p:cNvPr id="57" name="Title Text"/>
          <p:cNvSpPr txBox="1"/>
          <p:nvPr>
            <p:ph type="title"/>
          </p:nvPr>
        </p:nvSpPr>
        <p:spPr>
          <a:xfrm>
            <a:off x="252919" y="1123837"/>
            <a:ext cx="2947482" cy="4601184"/>
          </a:xfrm>
          <a:prstGeom prst="rect">
            <a:avLst/>
          </a:prstGeom>
        </p:spPr>
        <p:txBody>
          <a:bodyPr/>
          <a:lstStyle/>
          <a:p>
            <a:pPr/>
            <a:r>
              <a:t>Title Text</a:t>
            </a:r>
          </a:p>
        </p:txBody>
      </p:sp>
      <p:sp>
        <p:nvSpPr>
          <p:cNvPr id="58" name="Body Level One…"/>
          <p:cNvSpPr txBox="1"/>
          <p:nvPr>
            <p:ph type="body" sz="quarter" idx="1"/>
          </p:nvPr>
        </p:nvSpPr>
        <p:spPr>
          <a:xfrm>
            <a:off x="3867911" y="1023585"/>
            <a:ext cx="3474722" cy="807721"/>
          </a:xfrm>
          <a:prstGeom prst="rect">
            <a:avLst/>
          </a:prstGeom>
        </p:spPr>
        <p:txBody>
          <a:bodyPr anchor="b"/>
          <a:lstStyle>
            <a:lvl1pPr marL="0" indent="0">
              <a:spcBef>
                <a:spcPts val="0"/>
              </a:spcBef>
              <a:buClrTx/>
              <a:buSzTx/>
              <a:buNone/>
            </a:lvl1pPr>
            <a:lvl2pPr marL="0" indent="457200">
              <a:spcBef>
                <a:spcPts val="0"/>
              </a:spcBef>
              <a:buClrTx/>
              <a:buSzTx/>
              <a:buNone/>
            </a:lvl2pPr>
            <a:lvl3pPr marL="0" indent="914400">
              <a:spcBef>
                <a:spcPts val="0"/>
              </a:spcBef>
              <a:buClrTx/>
              <a:buSzTx/>
              <a:buNone/>
            </a:lvl3pPr>
            <a:lvl4pPr marL="0" indent="1371600">
              <a:spcBef>
                <a:spcPts val="0"/>
              </a:spcBef>
              <a:buClrTx/>
              <a:buSzTx/>
              <a:buNone/>
            </a:lvl4pPr>
            <a:lvl5pPr marL="0" indent="1828800">
              <a:spcBef>
                <a:spcPts val="0"/>
              </a:spcBef>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59" name="Text Placeholder 4"/>
          <p:cNvSpPr/>
          <p:nvPr>
            <p:ph type="body" sz="quarter" idx="21"/>
          </p:nvPr>
        </p:nvSpPr>
        <p:spPr>
          <a:xfrm>
            <a:off x="7818463" y="1023585"/>
            <a:ext cx="3474721" cy="813172"/>
          </a:xfrm>
          <a:prstGeom prst="rect">
            <a:avLst/>
          </a:prstGeom>
        </p:spPr>
        <p:txBody>
          <a:bodyPr anchor="b"/>
          <a:lstStyle/>
          <a:p>
            <a:pPr marL="0" indent="0">
              <a:spcBef>
                <a:spcPts val="0"/>
              </a:spcBef>
              <a:buClrTx/>
              <a:buSzTx/>
              <a:buNone/>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7" name="Rectangle 6"/>
          <p:cNvSpPr/>
          <p:nvPr/>
        </p:nvSpPr>
        <p:spPr>
          <a:xfrm>
            <a:off x="0" y="758951"/>
            <a:ext cx="3443591" cy="5330954"/>
          </a:xfrm>
          <a:prstGeom prst="rect">
            <a:avLst/>
          </a:prstGeom>
          <a:solidFill>
            <a:schemeClr val="accent1"/>
          </a:solidFill>
          <a:ln w="12700">
            <a:miter lim="400000"/>
          </a:ln>
        </p:spPr>
        <p:txBody>
          <a:bodyPr lIns="0" tIns="0" rIns="0" bIns="0"/>
          <a:lstStyle/>
          <a:p>
            <a:pPr/>
          </a:p>
        </p:txBody>
      </p:sp>
      <p:sp>
        <p:nvSpPr>
          <p:cNvPr id="68" name="Rectangle 37"/>
          <p:cNvSpPr/>
          <p:nvPr/>
        </p:nvSpPr>
        <p:spPr>
          <a:xfrm>
            <a:off x="11815864" y="758951"/>
            <a:ext cx="384049" cy="5330954"/>
          </a:xfrm>
          <a:prstGeom prst="rect">
            <a:avLst/>
          </a:prstGeom>
          <a:solidFill>
            <a:srgbClr val="C8C8C8">
              <a:alpha val="49804"/>
            </a:srgbClr>
          </a:solidFill>
          <a:ln w="12700">
            <a:miter lim="400000"/>
          </a:ln>
        </p:spPr>
        <p:txBody>
          <a:bodyPr lIns="0" tIns="0" rIns="0" bIns="0"/>
          <a:lstStyle/>
          <a:p>
            <a:pPr/>
          </a:p>
        </p:txBody>
      </p:sp>
      <p:sp>
        <p:nvSpPr>
          <p:cNvPr id="69" name="Title Text"/>
          <p:cNvSpPr txBox="1"/>
          <p:nvPr>
            <p:ph type="title"/>
          </p:nvPr>
        </p:nvSpPr>
        <p:spPr>
          <a:xfrm>
            <a:off x="252919" y="1123837"/>
            <a:ext cx="2947482" cy="4601184"/>
          </a:xfrm>
          <a:prstGeom prst="rect">
            <a:avLst/>
          </a:prstGeom>
        </p:spPr>
        <p:txBody>
          <a:body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4" name="Rectangle 6"/>
          <p:cNvSpPr/>
          <p:nvPr/>
        </p:nvSpPr>
        <p:spPr>
          <a:xfrm>
            <a:off x="0" y="758951"/>
            <a:ext cx="3443591" cy="5330954"/>
          </a:xfrm>
          <a:prstGeom prst="rect">
            <a:avLst/>
          </a:prstGeom>
          <a:solidFill>
            <a:schemeClr val="accent1"/>
          </a:solidFill>
          <a:ln w="12700">
            <a:miter lim="400000"/>
          </a:ln>
        </p:spPr>
        <p:txBody>
          <a:bodyPr lIns="0" tIns="0" rIns="0" bIns="0"/>
          <a:lstStyle/>
          <a:p>
            <a:pPr/>
          </a:p>
        </p:txBody>
      </p:sp>
      <p:sp>
        <p:nvSpPr>
          <p:cNvPr id="85" name="Rectangle 37"/>
          <p:cNvSpPr/>
          <p:nvPr/>
        </p:nvSpPr>
        <p:spPr>
          <a:xfrm>
            <a:off x="11815864" y="758951"/>
            <a:ext cx="384049" cy="5330954"/>
          </a:xfrm>
          <a:prstGeom prst="rect">
            <a:avLst/>
          </a:prstGeom>
          <a:solidFill>
            <a:srgbClr val="C8C8C8">
              <a:alpha val="49804"/>
            </a:srgbClr>
          </a:solidFill>
          <a:ln w="12700">
            <a:miter lim="400000"/>
          </a:ln>
        </p:spPr>
        <p:txBody>
          <a:bodyPr lIns="0" tIns="0" rIns="0" bIns="0"/>
          <a:lstStyle/>
          <a:p>
            <a:pPr/>
          </a:p>
        </p:txBody>
      </p:sp>
      <p:sp>
        <p:nvSpPr>
          <p:cNvPr id="86" name="Title Text"/>
          <p:cNvSpPr txBox="1"/>
          <p:nvPr>
            <p:ph type="title"/>
          </p:nvPr>
        </p:nvSpPr>
        <p:spPr>
          <a:xfrm>
            <a:off x="256031" y="1143000"/>
            <a:ext cx="2834641" cy="2377440"/>
          </a:xfrm>
          <a:prstGeom prst="rect">
            <a:avLst/>
          </a:prstGeom>
        </p:spPr>
        <p:txBody>
          <a:bodyPr anchor="b"/>
          <a:lstStyle>
            <a:lvl1pPr>
              <a:defRPr sz="3200"/>
            </a:lvl1pPr>
          </a:lstStyle>
          <a:p>
            <a:pPr/>
            <a:r>
              <a:t>Title Text</a:t>
            </a:r>
          </a:p>
        </p:txBody>
      </p:sp>
      <p:sp>
        <p:nvSpPr>
          <p:cNvPr id="87" name="Body Level One…"/>
          <p:cNvSpPr txBox="1"/>
          <p:nvPr>
            <p:ph type="body" idx="1"/>
          </p:nvPr>
        </p:nvSpPr>
        <p:spPr>
          <a:xfrm>
            <a:off x="3867911" y="868680"/>
            <a:ext cx="7315201" cy="51206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8" name="Text Placeholder 3"/>
          <p:cNvSpPr/>
          <p:nvPr>
            <p:ph type="body" sz="quarter" idx="21"/>
          </p:nvPr>
        </p:nvSpPr>
        <p:spPr>
          <a:xfrm>
            <a:off x="256032" y="3494175"/>
            <a:ext cx="2834640" cy="2321991"/>
          </a:xfrm>
          <a:prstGeom prst="rect">
            <a:avLst/>
          </a:prstGeom>
        </p:spPr>
        <p:txBody>
          <a:bodyPr anchor="t"/>
          <a:lstStyle/>
          <a:p>
            <a:pPr marL="0" indent="0">
              <a:lnSpc>
                <a:spcPct val="100000"/>
              </a:lnSpc>
              <a:buClrTx/>
              <a:buSzTx/>
              <a:buNone/>
              <a:defRPr sz="1400">
                <a:solidFill>
                  <a:srgbClr val="FFFFFF"/>
                </a:solidFill>
              </a:defRPr>
            </a:pP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6" name="Rectangle 6"/>
          <p:cNvSpPr/>
          <p:nvPr/>
        </p:nvSpPr>
        <p:spPr>
          <a:xfrm>
            <a:off x="0" y="758951"/>
            <a:ext cx="3443591" cy="5330954"/>
          </a:xfrm>
          <a:prstGeom prst="rect">
            <a:avLst/>
          </a:prstGeom>
          <a:solidFill>
            <a:schemeClr val="accent1"/>
          </a:solidFill>
          <a:ln w="12700">
            <a:miter lim="400000"/>
          </a:ln>
        </p:spPr>
        <p:txBody>
          <a:bodyPr lIns="0" tIns="0" rIns="0" bIns="0"/>
          <a:lstStyle/>
          <a:p>
            <a:pPr/>
          </a:p>
        </p:txBody>
      </p:sp>
      <p:sp>
        <p:nvSpPr>
          <p:cNvPr id="97" name="Rectangle 37"/>
          <p:cNvSpPr/>
          <p:nvPr/>
        </p:nvSpPr>
        <p:spPr>
          <a:xfrm>
            <a:off x="11815864" y="758951"/>
            <a:ext cx="384049" cy="5330954"/>
          </a:xfrm>
          <a:prstGeom prst="rect">
            <a:avLst/>
          </a:prstGeom>
          <a:solidFill>
            <a:srgbClr val="C8C8C8">
              <a:alpha val="49804"/>
            </a:srgbClr>
          </a:solidFill>
          <a:ln w="12700">
            <a:miter lim="400000"/>
          </a:ln>
        </p:spPr>
        <p:txBody>
          <a:bodyPr lIns="0" tIns="0" rIns="0" bIns="0"/>
          <a:lstStyle/>
          <a:p>
            <a:pPr/>
          </a:p>
        </p:txBody>
      </p:sp>
      <p:sp>
        <p:nvSpPr>
          <p:cNvPr id="98" name="Title Text"/>
          <p:cNvSpPr txBox="1"/>
          <p:nvPr>
            <p:ph type="title"/>
          </p:nvPr>
        </p:nvSpPr>
        <p:spPr>
          <a:xfrm>
            <a:off x="256031" y="1143000"/>
            <a:ext cx="2834641" cy="2377440"/>
          </a:xfrm>
          <a:prstGeom prst="rect">
            <a:avLst/>
          </a:prstGeom>
        </p:spPr>
        <p:txBody>
          <a:bodyPr anchor="b"/>
          <a:lstStyle>
            <a:lvl1pPr>
              <a:defRPr sz="3200"/>
            </a:lvl1pPr>
          </a:lstStyle>
          <a:p>
            <a:pPr/>
            <a:r>
              <a:t>Title Text</a:t>
            </a:r>
          </a:p>
        </p:txBody>
      </p:sp>
      <p:sp>
        <p:nvSpPr>
          <p:cNvPr id="99" name="Picture Placeholder 2"/>
          <p:cNvSpPr/>
          <p:nvPr>
            <p:ph type="pic" idx="21"/>
          </p:nvPr>
        </p:nvSpPr>
        <p:spPr>
          <a:xfrm>
            <a:off x="3570644" y="767419"/>
            <a:ext cx="8115231" cy="5330953"/>
          </a:xfrm>
          <a:prstGeom prst="rect">
            <a:avLst/>
          </a:prstGeom>
        </p:spPr>
        <p:txBody>
          <a:bodyPr lIns="91439" rIns="91439" anchor="t">
            <a:noAutofit/>
          </a:bodyPr>
          <a:lstStyle/>
          <a:p>
            <a:pPr/>
          </a:p>
        </p:txBody>
      </p:sp>
      <p:sp>
        <p:nvSpPr>
          <p:cNvPr id="100" name="Body Level One…"/>
          <p:cNvSpPr txBox="1"/>
          <p:nvPr>
            <p:ph type="body" sz="quarter" idx="1"/>
          </p:nvPr>
        </p:nvSpPr>
        <p:spPr>
          <a:xfrm>
            <a:off x="256031" y="3493008"/>
            <a:ext cx="2834641" cy="2322577"/>
          </a:xfrm>
          <a:prstGeom prst="rect">
            <a:avLst/>
          </a:prstGeom>
        </p:spPr>
        <p:txBody>
          <a:bodyPr anchor="t"/>
          <a:lstStyle>
            <a:lvl1pPr marL="0" indent="0">
              <a:lnSpc>
                <a:spcPct val="100000"/>
              </a:lnSpc>
              <a:buClrTx/>
              <a:buSzTx/>
              <a:buNone/>
              <a:defRPr sz="1400">
                <a:solidFill>
                  <a:srgbClr val="FFFFFF"/>
                </a:solidFill>
              </a:defRPr>
            </a:lvl1pPr>
            <a:lvl2pPr marL="0" indent="457200">
              <a:lnSpc>
                <a:spcPct val="100000"/>
              </a:lnSpc>
              <a:buClrTx/>
              <a:buSzTx/>
              <a:buNone/>
              <a:defRPr sz="1400">
                <a:solidFill>
                  <a:srgbClr val="FFFFFF"/>
                </a:solidFill>
              </a:defRPr>
            </a:lvl2pPr>
            <a:lvl3pPr marL="0" indent="914400">
              <a:lnSpc>
                <a:spcPct val="100000"/>
              </a:lnSpc>
              <a:buClrTx/>
              <a:buSzTx/>
              <a:buNone/>
              <a:defRPr sz="1400">
                <a:solidFill>
                  <a:srgbClr val="FFFFFF"/>
                </a:solidFill>
              </a:defRPr>
            </a:lvl3pPr>
            <a:lvl4pPr marL="0" indent="1371600">
              <a:lnSpc>
                <a:spcPct val="100000"/>
              </a:lnSpc>
              <a:buClrTx/>
              <a:buSzTx/>
              <a:buNone/>
              <a:defRPr sz="1400">
                <a:solidFill>
                  <a:srgbClr val="FFFFFF"/>
                </a:solidFill>
              </a:defRPr>
            </a:lvl4pPr>
            <a:lvl5pPr marL="0" indent="1828800">
              <a:lnSpc>
                <a:spcPct val="100000"/>
              </a:lnSpc>
              <a:buClrTx/>
              <a:buSzTx/>
              <a:buNone/>
              <a:defRPr sz="1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224821"/>
            <a:ext cx="10972800" cy="124263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09600" y="1467453"/>
            <a:ext cx="10972800" cy="479145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08521" y="6404292"/>
            <a:ext cx="256541" cy="269241"/>
          </a:xfrm>
          <a:prstGeom prst="rect">
            <a:avLst/>
          </a:prstGeom>
          <a:ln w="12700">
            <a:miter lim="400000"/>
          </a:ln>
        </p:spPr>
        <p:txBody>
          <a:bodyPr wrap="none" lIns="45719" rIns="45719" anchor="ctr">
            <a:spAutoFit/>
          </a:bodyPr>
          <a:lstStyle>
            <a:lvl1pPr algn="r">
              <a:defRPr sz="12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Corbel"/>
          <a:ea typeface="Corbel"/>
          <a:cs typeface="Corbel"/>
          <a:sym typeface="Corbel"/>
        </a:defRPr>
      </a:lvl1pPr>
      <a:lvl2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Corbel"/>
          <a:ea typeface="Corbel"/>
          <a:cs typeface="Corbel"/>
          <a:sym typeface="Corbel"/>
        </a:defRPr>
      </a:lvl2pPr>
      <a:lvl3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Corbel"/>
          <a:ea typeface="Corbel"/>
          <a:cs typeface="Corbel"/>
          <a:sym typeface="Corbel"/>
        </a:defRPr>
      </a:lvl3pPr>
      <a:lvl4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Corbel"/>
          <a:ea typeface="Corbel"/>
          <a:cs typeface="Corbel"/>
          <a:sym typeface="Corbel"/>
        </a:defRPr>
      </a:lvl4pPr>
      <a:lvl5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Corbel"/>
          <a:ea typeface="Corbel"/>
          <a:cs typeface="Corbel"/>
          <a:sym typeface="Corbel"/>
        </a:defRPr>
      </a:lvl5pPr>
      <a:lvl6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Corbel"/>
          <a:ea typeface="Corbel"/>
          <a:cs typeface="Corbel"/>
          <a:sym typeface="Corbel"/>
        </a:defRPr>
      </a:lvl6pPr>
      <a:lvl7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Corbel"/>
          <a:ea typeface="Corbel"/>
          <a:cs typeface="Corbel"/>
          <a:sym typeface="Corbel"/>
        </a:defRPr>
      </a:lvl7pPr>
      <a:lvl8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Corbel"/>
          <a:ea typeface="Corbel"/>
          <a:cs typeface="Corbel"/>
          <a:sym typeface="Corbel"/>
        </a:defRPr>
      </a:lvl8pPr>
      <a:lvl9pPr marL="0" marR="0" indent="0" algn="l" defTabSz="914400" rtl="0" latinLnBrk="0">
        <a:lnSpc>
          <a:spcPct val="90000"/>
        </a:lnSpc>
        <a:spcBef>
          <a:spcPts val="0"/>
        </a:spcBef>
        <a:spcAft>
          <a:spcPts val="0"/>
        </a:spcAft>
        <a:buClrTx/>
        <a:buSzTx/>
        <a:buFontTx/>
        <a:buNone/>
        <a:tabLst/>
        <a:defRPr b="0" baseline="0" cap="none" i="0" spc="-60" strike="noStrike" sz="3600" u="none">
          <a:solidFill>
            <a:srgbClr val="FFFFFF"/>
          </a:solidFill>
          <a:uFillTx/>
          <a:latin typeface="Corbel"/>
          <a:ea typeface="Corbel"/>
          <a:cs typeface="Corbel"/>
          <a:sym typeface="Corbel"/>
        </a:defRPr>
      </a:lvl9pPr>
    </p:titleStyle>
    <p:bodyStyle>
      <a:lvl1pPr marL="182879" marR="0" indent="-182879"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Corbel"/>
          <a:ea typeface="Corbel"/>
          <a:cs typeface="Corbel"/>
          <a:sym typeface="Corbel"/>
        </a:defRPr>
      </a:lvl1pPr>
      <a:lvl2pPr marL="706119" marR="0" indent="-203200"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Corbel"/>
          <a:ea typeface="Corbel"/>
          <a:cs typeface="Corbel"/>
          <a:sym typeface="Corbel"/>
        </a:defRPr>
      </a:lvl2pPr>
      <a:lvl3pPr marL="1188719" marR="0" indent="-228600"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Corbel"/>
          <a:ea typeface="Corbel"/>
          <a:cs typeface="Corbel"/>
          <a:sym typeface="Corbel"/>
        </a:defRPr>
      </a:lvl3pPr>
      <a:lvl4pPr marL="1678577" marR="0" indent="-261257"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Corbel"/>
          <a:ea typeface="Corbel"/>
          <a:cs typeface="Corbel"/>
          <a:sym typeface="Corbel"/>
        </a:defRPr>
      </a:lvl4pPr>
      <a:lvl5pPr marL="2135777" marR="0" indent="-261257"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Corbel"/>
          <a:ea typeface="Corbel"/>
          <a:cs typeface="Corbel"/>
          <a:sym typeface="Corbel"/>
        </a:defRPr>
      </a:lvl5pPr>
      <a:lvl6pPr marL="2612571" marR="0" indent="-326571"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Corbel"/>
          <a:ea typeface="Corbel"/>
          <a:cs typeface="Corbel"/>
          <a:sym typeface="Corbel"/>
        </a:defRPr>
      </a:lvl6pPr>
      <a:lvl7pPr marL="3069771" marR="0" indent="-326571"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Corbel"/>
          <a:ea typeface="Corbel"/>
          <a:cs typeface="Corbel"/>
          <a:sym typeface="Corbel"/>
        </a:defRPr>
      </a:lvl7pPr>
      <a:lvl8pPr marL="3526971" marR="0" indent="-326571"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Corbel"/>
          <a:ea typeface="Corbel"/>
          <a:cs typeface="Corbel"/>
          <a:sym typeface="Corbel"/>
        </a:defRPr>
      </a:lvl8pPr>
      <a:lvl9pPr marL="3984171" marR="0" indent="-326571" algn="l" defTabSz="914400" rtl="0" latinLnBrk="0">
        <a:lnSpc>
          <a:spcPct val="90000"/>
        </a:lnSpc>
        <a:spcBef>
          <a:spcPts val="1200"/>
        </a:spcBef>
        <a:spcAft>
          <a:spcPts val="0"/>
        </a:spcAft>
        <a:buClr>
          <a:schemeClr val="accent1"/>
        </a:buClr>
        <a:buSzPct val="100000"/>
        <a:buFontTx/>
        <a:buChar char="●"/>
        <a:tabLst/>
        <a:defRPr b="0" baseline="0" cap="none" i="0" spc="0" strike="noStrike" sz="2000" u="none">
          <a:solidFill>
            <a:srgbClr val="595959"/>
          </a:solidFill>
          <a:uFillTx/>
          <a:latin typeface="Corbel"/>
          <a:ea typeface="Corbel"/>
          <a:cs typeface="Corbel"/>
          <a:sym typeface="Corbe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itle 1"/>
          <p:cNvSpPr txBox="1"/>
          <p:nvPr>
            <p:ph type="ctrTitle"/>
          </p:nvPr>
        </p:nvSpPr>
        <p:spPr>
          <a:xfrm>
            <a:off x="782514" y="757560"/>
            <a:ext cx="7547394" cy="4827086"/>
          </a:xfrm>
          <a:prstGeom prst="rect">
            <a:avLst/>
          </a:prstGeom>
        </p:spPr>
        <p:txBody>
          <a:bodyPr/>
          <a:lstStyle/>
          <a:p>
            <a:pPr>
              <a:defRPr sz="4800">
                <a:latin typeface="Times New Roman"/>
                <a:ea typeface="Times New Roman"/>
                <a:cs typeface="Times New Roman"/>
                <a:sym typeface="Times New Roman"/>
              </a:defRPr>
            </a:pPr>
            <a:br/>
            <a:br/>
            <a:r>
              <a:t>MAJOR PROJECT</a:t>
            </a:r>
            <a:br/>
            <a:r>
              <a:rPr b="1" sz="1800"/>
              <a:t>Project Group ID: BT4351</a:t>
            </a:r>
            <a:br>
              <a:rPr b="1" sz="1800"/>
            </a:br>
            <a:r>
              <a:rPr b="1" sz="1800"/>
              <a:t>Made by – MD Talha</a:t>
            </a:r>
            <a:br>
              <a:rPr b="1" sz="1800"/>
            </a:br>
            <a:r>
              <a:rPr b="1" sz="1800"/>
              <a:t>                    -Kashif  Ahmad</a:t>
            </a:r>
            <a:br>
              <a:rPr b="1" sz="1800"/>
            </a:br>
            <a:r>
              <a:rPr b="1" sz="1800"/>
              <a:t>                    </a:t>
            </a:r>
            <a:br>
              <a:rPr b="1" sz="1800"/>
            </a:br>
            <a:br>
              <a:rPr b="1" sz="1800"/>
            </a:br>
            <a:br>
              <a:rPr b="1" sz="1800"/>
            </a:br>
            <a:br>
              <a:rPr b="1" sz="1800"/>
            </a:br>
          </a:p>
        </p:txBody>
      </p:sp>
      <p:sp>
        <p:nvSpPr>
          <p:cNvPr id="111" name="Subtitle 2"/>
          <p:cNvSpPr txBox="1"/>
          <p:nvPr>
            <p:ph type="subTitle" sz="quarter" idx="1"/>
          </p:nvPr>
        </p:nvSpPr>
        <p:spPr>
          <a:prstGeom prst="rect">
            <a:avLst/>
          </a:prstGeom>
        </p:spPr>
        <p:txBody>
          <a:bodyPr/>
          <a:lstStyle/>
          <a:p>
            <a:pPr algn="ctr"/>
            <a:r>
              <a:t>               Breast Cancer Detection using Machine </a:t>
            </a:r>
          </a:p>
          <a:p>
            <a:pPr algn="ctr"/>
            <a:r>
              <a:t>                Learning</a:t>
            </a:r>
          </a:p>
        </p:txBody>
      </p:sp>
      <p:pic>
        <p:nvPicPr>
          <p:cNvPr id="112" name="Picture 1" descr="Picture 1"/>
          <p:cNvPicPr>
            <a:picLocks noChangeAspect="1"/>
          </p:cNvPicPr>
          <p:nvPr/>
        </p:nvPicPr>
        <p:blipFill>
          <a:blip r:embed="rId2">
            <a:extLst/>
          </a:blip>
          <a:stretch>
            <a:fillRect/>
          </a:stretch>
        </p:blipFill>
        <p:spPr>
          <a:xfrm>
            <a:off x="1090025" y="331227"/>
            <a:ext cx="2277250" cy="1934438"/>
          </a:xfrm>
          <a:prstGeom prst="rect">
            <a:avLst/>
          </a:prstGeom>
          <a:ln w="12700">
            <a:miter lim="400000"/>
          </a:ln>
        </p:spPr>
      </p:pic>
      <p:sp>
        <p:nvSpPr>
          <p:cNvPr id="113" name="TextBox 8"/>
          <p:cNvSpPr txBox="1"/>
          <p:nvPr/>
        </p:nvSpPr>
        <p:spPr>
          <a:xfrm>
            <a:off x="3412994" y="757560"/>
            <a:ext cx="6044664" cy="14406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914400">
              <a:defRPr b="1" sz="2000">
                <a:latin typeface="Times New Roman"/>
                <a:ea typeface="Times New Roman"/>
                <a:cs typeface="Times New Roman"/>
                <a:sym typeface="Times New Roman"/>
              </a:defRPr>
            </a:pPr>
            <a:r>
              <a:t>GALGOTIAS UNIVERSITY</a:t>
            </a:r>
            <a:endParaRPr sz="1000"/>
          </a:p>
          <a:p>
            <a:pPr algn="ctr" defTabSz="914400">
              <a:defRPr b="1">
                <a:latin typeface="Times New Roman"/>
                <a:ea typeface="Times New Roman"/>
                <a:cs typeface="Times New Roman"/>
                <a:sym typeface="Times New Roman"/>
              </a:defRPr>
            </a:pPr>
            <a:r>
              <a:t>Plot No.2, Sector 17-A, Yamuna Expressway</a:t>
            </a:r>
            <a:endParaRPr sz="1000"/>
          </a:p>
          <a:p>
            <a:pPr algn="ctr" defTabSz="914400">
              <a:defRPr b="1">
                <a:latin typeface="Times New Roman"/>
                <a:ea typeface="Times New Roman"/>
                <a:cs typeface="Times New Roman"/>
                <a:sym typeface="Times New Roman"/>
              </a:defRPr>
            </a:pPr>
            <a:r>
              <a:t>Greater Noida, Gautam Buddha Nagar, </a:t>
            </a:r>
            <a:endParaRPr sz="1000"/>
          </a:p>
          <a:p>
            <a:pPr algn="ctr" defTabSz="914400">
              <a:defRPr b="1">
                <a:latin typeface="Times New Roman"/>
                <a:ea typeface="Times New Roman"/>
                <a:cs typeface="Times New Roman"/>
                <a:sym typeface="Times New Roman"/>
              </a:defRPr>
            </a:pPr>
            <a:r>
              <a:t>Uttar Pradesh 201310.</a:t>
            </a:r>
            <a:endParaRPr sz="1000"/>
          </a:p>
          <a:p>
            <a:pPr algn="ctr" defTabSz="914400">
              <a:defRPr b="1" u="sng">
                <a:latin typeface="Times New Roman"/>
                <a:ea typeface="Times New Roman"/>
                <a:cs typeface="Times New Roman"/>
                <a:sym typeface="Times New Roman"/>
              </a:defRPr>
            </a:pPr>
            <a:r>
              <a:t>School of Computing Science and Engineering</a:t>
            </a:r>
          </a:p>
        </p:txBody>
      </p:sp>
      <p:pic>
        <p:nvPicPr>
          <p:cNvPr id="114" name="Picture 3" descr="Picture 3"/>
          <p:cNvPicPr>
            <a:picLocks noChangeAspect="1"/>
          </p:cNvPicPr>
          <p:nvPr/>
        </p:nvPicPr>
        <p:blipFill>
          <a:blip r:embed="rId3">
            <a:extLst/>
          </a:blip>
          <a:stretch>
            <a:fillRect/>
          </a:stretch>
        </p:blipFill>
        <p:spPr>
          <a:xfrm>
            <a:off x="8796655" y="2741295"/>
            <a:ext cx="3395346" cy="227203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itle 1"/>
          <p:cNvSpPr txBox="1"/>
          <p:nvPr>
            <p:ph type="title"/>
          </p:nvPr>
        </p:nvSpPr>
        <p:spPr>
          <a:xfrm>
            <a:off x="103504" y="1123950"/>
            <a:ext cx="3315972" cy="4601210"/>
          </a:xfrm>
          <a:prstGeom prst="rect">
            <a:avLst/>
          </a:prstGeom>
        </p:spPr>
        <p:txBody>
          <a:bodyPr/>
          <a:lstStyle>
            <a:lvl1pPr>
              <a:defRPr spc="-100"/>
            </a:lvl1pPr>
          </a:lstStyle>
          <a:p>
            <a:pPr/>
            <a:r>
              <a:t>INTRODUCTION</a:t>
            </a:r>
          </a:p>
        </p:txBody>
      </p:sp>
      <p:sp>
        <p:nvSpPr>
          <p:cNvPr id="117" name="Content Placeholder 2"/>
          <p:cNvSpPr txBox="1"/>
          <p:nvPr>
            <p:ph type="body" idx="1"/>
          </p:nvPr>
        </p:nvSpPr>
        <p:spPr>
          <a:xfrm>
            <a:off x="3869268" y="864107"/>
            <a:ext cx="7315201" cy="5120642"/>
          </a:xfrm>
          <a:prstGeom prst="rect">
            <a:avLst/>
          </a:prstGeom>
        </p:spPr>
        <p:txBody>
          <a:bodyPr/>
          <a:lstStyle/>
          <a:p>
            <a:pPr>
              <a:buChar char="❖"/>
            </a:pPr>
            <a:r>
              <a:t>One of the most usual cancers is Breast Cancer, affects women highly worldwide, exemplifying the majority of other cancer types.</a:t>
            </a:r>
          </a:p>
          <a:p>
            <a:pPr>
              <a:buChar char="❖"/>
            </a:pPr>
            <a:r>
              <a:t> The amount of death can be controlled by earlier diagnosis and it save people life significantly. Accurate diagnosing finds the stages of the cancer as benign, malignant, and severe malignant; it leads to apply timely treatment to the cancer</a:t>
            </a:r>
          </a:p>
          <a:p>
            <a:pPr>
              <a:buChar char="❖"/>
            </a:pPr>
            <a:r>
              <a:t>Therefore, accurate diagnosis of cancer classes is the matter of several recent researches. Numerous approaches have been proposed for diagnosing the breast cancer data whereas the accuracy of classification is less. Since the breast cancer dataset has various and unique advantages of clinical features, machine learning algorithms have been used.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xfrm>
            <a:off x="252918" y="1123836"/>
            <a:ext cx="2947484" cy="4601185"/>
          </a:xfrm>
          <a:prstGeom prst="rect">
            <a:avLst/>
          </a:prstGeom>
        </p:spPr>
        <p:txBody>
          <a:bodyPr/>
          <a:lstStyle/>
          <a:p>
            <a:pPr>
              <a:defRPr spc="-100"/>
            </a:pPr>
            <a:r>
              <a:t>Basic Requirements </a:t>
            </a:r>
            <a:br/>
            <a:r>
              <a:t>(Software)</a:t>
            </a:r>
          </a:p>
        </p:txBody>
      </p:sp>
      <p:sp>
        <p:nvSpPr>
          <p:cNvPr id="120" name="Content Placeholder 2"/>
          <p:cNvSpPr txBox="1"/>
          <p:nvPr>
            <p:ph type="body" idx="1"/>
          </p:nvPr>
        </p:nvSpPr>
        <p:spPr>
          <a:xfrm>
            <a:off x="3869268" y="864107"/>
            <a:ext cx="7315201" cy="5120642"/>
          </a:xfrm>
          <a:prstGeom prst="rect">
            <a:avLst/>
          </a:prstGeom>
        </p:spPr>
        <p:txBody>
          <a:bodyPr/>
          <a:lstStyle/>
          <a:p>
            <a:pPr>
              <a:buChar char="❖"/>
              <a:defRPr>
                <a:solidFill>
                  <a:srgbClr val="000000"/>
                </a:solidFill>
                <a:latin typeface="Source Sans Pro"/>
                <a:ea typeface="Source Sans Pro"/>
                <a:cs typeface="Source Sans Pro"/>
                <a:sym typeface="Source Sans Pro"/>
              </a:defRPr>
            </a:pPr>
            <a:r>
              <a:t> Python 2.6, 2.7, or Python 3.3+.</a:t>
            </a:r>
          </a:p>
          <a:p>
            <a:pPr>
              <a:buChar char="❖"/>
              <a:defRPr>
                <a:solidFill>
                  <a:srgbClr val="000000"/>
                </a:solidFill>
                <a:latin typeface="Source Sans Pro"/>
                <a:ea typeface="Source Sans Pro"/>
                <a:cs typeface="Source Sans Pro"/>
                <a:sym typeface="Source Sans Pro"/>
              </a:defRPr>
            </a:pPr>
            <a:r>
              <a:t>Any code editor (VS code editor used )</a:t>
            </a:r>
          </a:p>
          <a:p>
            <a:pPr>
              <a:buChar char="❖"/>
              <a:defRPr>
                <a:solidFill>
                  <a:srgbClr val="000000"/>
                </a:solidFill>
              </a:defRPr>
            </a:pPr>
            <a:r>
              <a:t>Pip installed </a:t>
            </a:r>
          </a:p>
          <a:p>
            <a:pPr>
              <a:buChar char="❖"/>
              <a:defRPr>
                <a:solidFill>
                  <a:srgbClr val="000000"/>
                </a:solidFill>
              </a:defRPr>
            </a:pPr>
          </a:p>
          <a:p>
            <a:pPr marL="0" indent="0">
              <a:buSzTx/>
              <a:buFont typeface="Wingdings 2"/>
              <a:buNone/>
              <a:defRPr>
                <a:solidFill>
                  <a:srgbClr val="000000"/>
                </a:solidFill>
              </a:defRPr>
            </a:pPr>
            <a:r>
              <a:t>	To install pip use command </a:t>
            </a:r>
          </a:p>
          <a:p>
            <a:pPr>
              <a:buChar char="❖"/>
              <a:defRPr>
                <a:solidFill>
                  <a:srgbClr val="000000"/>
                </a:solidFill>
              </a:defRPr>
            </a:pPr>
          </a:p>
          <a:p>
            <a:pPr>
              <a:buChar char="❖"/>
              <a:defRPr>
                <a:solidFill>
                  <a:srgbClr val="000000"/>
                </a:solidFill>
              </a:defRPr>
            </a:pPr>
            <a:r>
              <a:t>The language which you will used must be installed in the OS.</a:t>
            </a:r>
          </a:p>
          <a:p>
            <a:pPr>
              <a:buChar char="❖"/>
              <a:defRPr>
                <a:solidFill>
                  <a:srgbClr val="000000"/>
                </a:solidFill>
              </a:defRPr>
            </a:pPr>
            <a:r>
              <a:t>Jupyter Notebook</a:t>
            </a:r>
          </a:p>
          <a:p>
            <a:pPr>
              <a:buChar char="❖"/>
              <a:defRPr>
                <a:solidFill>
                  <a:srgbClr val="000000"/>
                </a:solidFill>
              </a:defRPr>
            </a:pPr>
            <a:r>
              <a:t>Dataset provided by Kaggle.</a:t>
            </a:r>
            <a:endParaRPr>
              <a:solidFill>
                <a:srgbClr val="454545"/>
              </a:solidFill>
            </a:endParaRPr>
          </a:p>
        </p:txBody>
      </p:sp>
      <p:pic>
        <p:nvPicPr>
          <p:cNvPr id="121" name="Picture 5" descr="Picture 5"/>
          <p:cNvPicPr>
            <a:picLocks noChangeAspect="1"/>
          </p:cNvPicPr>
          <p:nvPr/>
        </p:nvPicPr>
        <p:blipFill>
          <a:blip r:embed="rId2">
            <a:extLst/>
          </a:blip>
          <a:stretch>
            <a:fillRect/>
          </a:stretch>
        </p:blipFill>
        <p:spPr>
          <a:xfrm>
            <a:off x="4857462" y="2662431"/>
            <a:ext cx="6233701" cy="33531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252918" y="1123836"/>
            <a:ext cx="2947484" cy="4601185"/>
          </a:xfrm>
          <a:prstGeom prst="rect">
            <a:avLst/>
          </a:prstGeom>
        </p:spPr>
        <p:txBody>
          <a:bodyPr/>
          <a:lstStyle>
            <a:lvl1pPr>
              <a:defRPr spc="-100"/>
            </a:lvl1pPr>
          </a:lstStyle>
          <a:p>
            <a:pPr/>
            <a:r>
              <a:t>Approaches To Detect Fraud </a:t>
            </a:r>
          </a:p>
        </p:txBody>
      </p:sp>
      <p:sp>
        <p:nvSpPr>
          <p:cNvPr id="124" name="Content Placeholder 2"/>
          <p:cNvSpPr txBox="1"/>
          <p:nvPr>
            <p:ph type="body" idx="1"/>
          </p:nvPr>
        </p:nvSpPr>
        <p:spPr>
          <a:xfrm>
            <a:off x="3869268" y="864107"/>
            <a:ext cx="7315201" cy="5120642"/>
          </a:xfrm>
          <a:prstGeom prst="rect">
            <a:avLst/>
          </a:prstGeom>
        </p:spPr>
        <p:txBody>
          <a:bodyPr/>
          <a:lstStyle/>
          <a:p>
            <a:pPr marL="0" indent="0">
              <a:lnSpc>
                <a:spcPct val="72000"/>
              </a:lnSpc>
              <a:buSzTx/>
              <a:buFont typeface="Wingdings 2"/>
              <a:buNone/>
              <a:defRPr sz="2800"/>
            </a:pPr>
            <a:r>
              <a:t>Some of the currently used approaches to detection of such fraud are:</a:t>
            </a:r>
          </a:p>
          <a:p>
            <a:pPr marL="0" indent="0">
              <a:lnSpc>
                <a:spcPct val="72000"/>
              </a:lnSpc>
              <a:buSzTx/>
              <a:buFont typeface="Wingdings 2"/>
              <a:buNone/>
              <a:defRPr sz="2800"/>
            </a:pPr>
          </a:p>
          <a:p>
            <a:pPr>
              <a:lnSpc>
                <a:spcPct val="72000"/>
              </a:lnSpc>
              <a:buChar char="❖"/>
              <a:defRPr sz="2800"/>
            </a:pPr>
            <a:r>
              <a:t> </a:t>
            </a:r>
            <a:r>
              <a:rPr sz="2400"/>
              <a:t>Artificial Neural Network</a:t>
            </a:r>
            <a:endParaRPr sz="2400"/>
          </a:p>
          <a:p>
            <a:pPr>
              <a:lnSpc>
                <a:spcPct val="72000"/>
              </a:lnSpc>
              <a:buChar char="❖"/>
              <a:defRPr sz="2400"/>
            </a:pPr>
            <a:r>
              <a:t> Fuzzy Logic</a:t>
            </a:r>
          </a:p>
          <a:p>
            <a:pPr>
              <a:lnSpc>
                <a:spcPct val="72000"/>
              </a:lnSpc>
              <a:buChar char="❖"/>
              <a:defRPr sz="2400"/>
            </a:pPr>
            <a:r>
              <a:t> Genetic Algorithm</a:t>
            </a:r>
          </a:p>
          <a:p>
            <a:pPr>
              <a:lnSpc>
                <a:spcPct val="72000"/>
              </a:lnSpc>
              <a:buChar char="❖"/>
              <a:defRPr sz="2400"/>
            </a:pPr>
            <a:r>
              <a:t> Logistic Regression</a:t>
            </a:r>
          </a:p>
          <a:p>
            <a:pPr>
              <a:lnSpc>
                <a:spcPct val="72000"/>
              </a:lnSpc>
              <a:buChar char="❖"/>
              <a:defRPr sz="2400"/>
            </a:pPr>
            <a:r>
              <a:t> Decision tree</a:t>
            </a:r>
          </a:p>
          <a:p>
            <a:pPr>
              <a:lnSpc>
                <a:spcPct val="72000"/>
              </a:lnSpc>
              <a:buChar char="❖"/>
              <a:defRPr sz="2400"/>
            </a:pPr>
            <a:r>
              <a:t> Support Vector Machines</a:t>
            </a:r>
          </a:p>
          <a:p>
            <a:pPr>
              <a:lnSpc>
                <a:spcPct val="72000"/>
              </a:lnSpc>
              <a:buChar char="❖"/>
              <a:defRPr sz="2400"/>
            </a:pPr>
            <a:r>
              <a:t> Bayesian Networks</a:t>
            </a:r>
          </a:p>
          <a:p>
            <a:pPr>
              <a:lnSpc>
                <a:spcPct val="72000"/>
              </a:lnSpc>
              <a:buChar char="❖"/>
              <a:defRPr sz="2400"/>
            </a:pPr>
            <a:r>
              <a:t> Hidden Markov Model</a:t>
            </a:r>
          </a:p>
          <a:p>
            <a:pPr>
              <a:lnSpc>
                <a:spcPct val="72000"/>
              </a:lnSpc>
              <a:buChar char="❖"/>
              <a:defRPr sz="2400"/>
            </a:pPr>
            <a:r>
              <a:t> K-Nearest Neighbour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xfrm>
            <a:off x="252918" y="1123836"/>
            <a:ext cx="2947484" cy="4601185"/>
          </a:xfrm>
          <a:prstGeom prst="rect">
            <a:avLst/>
          </a:prstGeom>
        </p:spPr>
        <p:txBody>
          <a:bodyPr/>
          <a:lstStyle>
            <a:lvl1pPr>
              <a:defRPr spc="-100">
                <a:solidFill>
                  <a:srgbClr val="222222"/>
                </a:solidFill>
                <a:latin typeface="Arial"/>
                <a:ea typeface="Arial"/>
                <a:cs typeface="Arial"/>
                <a:sym typeface="Arial"/>
              </a:defRPr>
            </a:lvl1pPr>
          </a:lstStyle>
          <a:p>
            <a:pPr/>
            <a:r>
              <a:t>Architecture diagram</a:t>
            </a:r>
          </a:p>
        </p:txBody>
      </p:sp>
      <p:pic>
        <p:nvPicPr>
          <p:cNvPr id="127" name="Screenshot 2022-03-08 at 10.52.25 AM.png" descr="Screenshot 2022-03-08 at 10.52.25 AM.png"/>
          <p:cNvPicPr>
            <a:picLocks noChangeAspect="1"/>
          </p:cNvPicPr>
          <p:nvPr/>
        </p:nvPicPr>
        <p:blipFill>
          <a:blip r:embed="rId2">
            <a:extLst/>
          </a:blip>
          <a:stretch>
            <a:fillRect/>
          </a:stretch>
        </p:blipFill>
        <p:spPr>
          <a:xfrm>
            <a:off x="3536805" y="1018778"/>
            <a:ext cx="8185844" cy="482044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252918" y="1123836"/>
            <a:ext cx="2947484" cy="4601185"/>
          </a:xfrm>
          <a:prstGeom prst="rect">
            <a:avLst/>
          </a:prstGeom>
        </p:spPr>
        <p:txBody>
          <a:bodyPr/>
          <a:lstStyle>
            <a:lvl1pPr>
              <a:defRPr spc="-100"/>
            </a:lvl1pPr>
          </a:lstStyle>
          <a:p>
            <a:pPr/>
            <a:r>
              <a:t>Work Flow</a:t>
            </a:r>
          </a:p>
        </p:txBody>
      </p:sp>
      <p:pic>
        <p:nvPicPr>
          <p:cNvPr id="130" name="Picture 5" descr="Picture 5"/>
          <p:cNvPicPr>
            <a:picLocks noChangeAspect="1"/>
          </p:cNvPicPr>
          <p:nvPr/>
        </p:nvPicPr>
        <p:blipFill>
          <a:blip r:embed="rId2">
            <a:extLst/>
          </a:blip>
          <a:stretch>
            <a:fillRect/>
          </a:stretch>
        </p:blipFill>
        <p:spPr>
          <a:xfrm>
            <a:off x="5426075" y="877569"/>
            <a:ext cx="4623435" cy="5093972"/>
          </a:xfrm>
          <a:prstGeom prst="rect">
            <a:avLst/>
          </a:prstGeom>
          <a:ln w="12700">
            <a:miter lim="400000"/>
          </a:ln>
        </p:spPr>
      </p:pic>
      <p:pic>
        <p:nvPicPr>
          <p:cNvPr id="131" name="Screenshot 2022-03-08 at 10.53.58 AM.png" descr="Screenshot 2022-03-08 at 10.53.58 AM.png"/>
          <p:cNvPicPr>
            <a:picLocks noChangeAspect="1"/>
          </p:cNvPicPr>
          <p:nvPr/>
        </p:nvPicPr>
        <p:blipFill>
          <a:blip r:embed="rId3">
            <a:extLst/>
          </a:blip>
          <a:stretch>
            <a:fillRect/>
          </a:stretch>
        </p:blipFill>
        <p:spPr>
          <a:xfrm>
            <a:off x="3865601" y="231415"/>
            <a:ext cx="6710376" cy="604273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xfrm>
            <a:off x="252917" y="1123836"/>
            <a:ext cx="2885937" cy="4601185"/>
          </a:xfrm>
          <a:prstGeom prst="rect">
            <a:avLst/>
          </a:prstGeom>
        </p:spPr>
        <p:txBody>
          <a:bodyPr/>
          <a:lstStyle>
            <a:lvl1pPr>
              <a:defRPr spc="-100"/>
            </a:lvl1pPr>
          </a:lstStyle>
          <a:p>
            <a:pPr/>
            <a:r>
              <a:t>   </a:t>
            </a:r>
          </a:p>
        </p:txBody>
      </p:sp>
      <p:pic>
        <p:nvPicPr>
          <p:cNvPr id="134" name="Picture 2" descr="Picture 2"/>
          <p:cNvPicPr>
            <a:picLocks noChangeAspect="1"/>
          </p:cNvPicPr>
          <p:nvPr/>
        </p:nvPicPr>
        <p:blipFill>
          <a:blip r:embed="rId2">
            <a:extLst/>
          </a:blip>
          <a:stretch>
            <a:fillRect/>
          </a:stretch>
        </p:blipFill>
        <p:spPr>
          <a:xfrm>
            <a:off x="3376245" y="1824035"/>
            <a:ext cx="7807694" cy="351289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rame">
  <a:themeElements>
    <a:clrScheme name="Frame">
      <a:dk1>
        <a:srgbClr val="000000"/>
      </a:dk1>
      <a:lt1>
        <a:srgbClr val="FFFFFF"/>
      </a:lt1>
      <a:dk2>
        <a:srgbClr val="A7A7A7"/>
      </a:dk2>
      <a:lt2>
        <a:srgbClr val="535353"/>
      </a:lt2>
      <a:accent1>
        <a:srgbClr val="40BAD2"/>
      </a:accent1>
      <a:accent2>
        <a:srgbClr val="FAB900"/>
      </a:accent2>
      <a:accent3>
        <a:srgbClr val="90BB23"/>
      </a:accent3>
      <a:accent4>
        <a:srgbClr val="EE7008"/>
      </a:accent4>
      <a:accent5>
        <a:srgbClr val="1AB39F"/>
      </a:accent5>
      <a:accent6>
        <a:srgbClr val="D5393D"/>
      </a:accent6>
      <a:hlink>
        <a:srgbClr val="0000FF"/>
      </a:hlink>
      <a:folHlink>
        <a:srgbClr val="FF00FF"/>
      </a:folHlink>
    </a:clrScheme>
    <a:fontScheme name="Frame">
      <a:majorFont>
        <a:latin typeface="Helvetica"/>
        <a:ea typeface="Helvetica"/>
        <a:cs typeface="Helvetica"/>
      </a:majorFont>
      <a:minorFont>
        <a:latin typeface="Calibri"/>
        <a:ea typeface="Calibri"/>
        <a:cs typeface="Calibri"/>
      </a:minorFont>
    </a:fontScheme>
    <a:fmtScheme name="Fr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rame">
  <a:themeElements>
    <a:clrScheme name="Frame">
      <a:dk1>
        <a:srgbClr val="000000"/>
      </a:dk1>
      <a:lt1>
        <a:srgbClr val="FFFFFF"/>
      </a:lt1>
      <a:dk2>
        <a:srgbClr val="A7A7A7"/>
      </a:dk2>
      <a:lt2>
        <a:srgbClr val="535353"/>
      </a:lt2>
      <a:accent1>
        <a:srgbClr val="40BAD2"/>
      </a:accent1>
      <a:accent2>
        <a:srgbClr val="FAB900"/>
      </a:accent2>
      <a:accent3>
        <a:srgbClr val="90BB23"/>
      </a:accent3>
      <a:accent4>
        <a:srgbClr val="EE7008"/>
      </a:accent4>
      <a:accent5>
        <a:srgbClr val="1AB39F"/>
      </a:accent5>
      <a:accent6>
        <a:srgbClr val="D5393D"/>
      </a:accent6>
      <a:hlink>
        <a:srgbClr val="0000FF"/>
      </a:hlink>
      <a:folHlink>
        <a:srgbClr val="FF00FF"/>
      </a:folHlink>
    </a:clrScheme>
    <a:fontScheme name="Frame">
      <a:majorFont>
        <a:latin typeface="Helvetica"/>
        <a:ea typeface="Helvetica"/>
        <a:cs typeface="Helvetica"/>
      </a:majorFont>
      <a:minorFont>
        <a:latin typeface="Calibri"/>
        <a:ea typeface="Calibri"/>
        <a:cs typeface="Calibri"/>
      </a:minorFont>
    </a:fontScheme>
    <a:fmtScheme name="Fr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