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4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4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6517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26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22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55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1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9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8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5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9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2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5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5480E-949A-4A08-A21E-CF3B22530DAF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14220-AB93-469D-ADA3-4AC74039E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45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Детска градина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4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Нашият отбор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Петър Петков-10 г</a:t>
            </a:r>
          </a:p>
          <a:p>
            <a:r>
              <a:rPr lang="bg-BG" dirty="0" smtClean="0"/>
              <a:t>Мартин Цифондаров-10 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	използвани технологии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749" y="2067992"/>
            <a:ext cx="2300056" cy="2175653"/>
          </a:xfrm>
          <a:prstGeom prst="rect">
            <a:avLst/>
          </a:prstGeom>
        </p:spPr>
      </p:pic>
      <p:sp>
        <p:nvSpPr>
          <p:cNvPr id="11" name="AutoShape 14" descr="SD Times GitHub Project of the Week: C++ Core Guidelines - SD Tim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086" y="2097088"/>
            <a:ext cx="2175653" cy="21756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331" y="2100520"/>
            <a:ext cx="2234162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</TotalTime>
  <Words>13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Детска градина</vt:lpstr>
      <vt:lpstr>Нашият отбор</vt:lpstr>
      <vt:lpstr> използвани технологии</vt:lpstr>
    </vt:vector>
  </TitlesOfParts>
  <Company>Coding Burgas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Детска градина</dc:title>
  <dc:creator>Петър Георгиев Петков</dc:creator>
  <cp:lastModifiedBy>Петър Георгиев Петков</cp:lastModifiedBy>
  <cp:revision>2</cp:revision>
  <dcterms:created xsi:type="dcterms:W3CDTF">2021-07-15T06:00:38Z</dcterms:created>
  <dcterms:modified xsi:type="dcterms:W3CDTF">2021-07-15T06:09:29Z</dcterms:modified>
</cp:coreProperties>
</file>