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63" r:id="rId5"/>
    <p:sldId id="262" r:id="rId6"/>
    <p:sldId id="257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A51C25-BA6B-8531-65A5-760D356963D2}" v="35" dt="2020-05-01T11:04:15.4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2BB6-8AF6-4DDB-A93D-31778874918C}" type="datetimeFigureOut">
              <a:rPr lang="bg-BG" smtClean="0"/>
              <a:t>1.5.2020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417C-353B-4E26-93D4-F9071D37743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90612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2BB6-8AF6-4DDB-A93D-31778874918C}" type="datetimeFigureOut">
              <a:rPr lang="bg-BG" smtClean="0"/>
              <a:t>1.5.2020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417C-353B-4E26-93D4-F9071D37743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76630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2BB6-8AF6-4DDB-A93D-31778874918C}" type="datetimeFigureOut">
              <a:rPr lang="bg-BG" smtClean="0"/>
              <a:t>1.5.2020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417C-353B-4E26-93D4-F9071D377439}" type="slidenum">
              <a:rPr lang="bg-BG" smtClean="0"/>
              <a:t>‹#›</a:t>
            </a:fld>
            <a:endParaRPr lang="bg-BG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7288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2BB6-8AF6-4DDB-A93D-31778874918C}" type="datetimeFigureOut">
              <a:rPr lang="bg-BG" smtClean="0"/>
              <a:t>1.5.2020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417C-353B-4E26-93D4-F9071D37743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40290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2BB6-8AF6-4DDB-A93D-31778874918C}" type="datetimeFigureOut">
              <a:rPr lang="bg-BG" smtClean="0"/>
              <a:t>1.5.2020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417C-353B-4E26-93D4-F9071D377439}" type="slidenum">
              <a:rPr lang="bg-BG" smtClean="0"/>
              <a:t>‹#›</a:t>
            </a:fld>
            <a:endParaRPr lang="bg-B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7262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2BB6-8AF6-4DDB-A93D-31778874918C}" type="datetimeFigureOut">
              <a:rPr lang="bg-BG" smtClean="0"/>
              <a:t>1.5.2020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417C-353B-4E26-93D4-F9071D37743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00998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2BB6-8AF6-4DDB-A93D-31778874918C}" type="datetimeFigureOut">
              <a:rPr lang="bg-BG" smtClean="0"/>
              <a:t>1.5.2020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417C-353B-4E26-93D4-F9071D37743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85296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2BB6-8AF6-4DDB-A93D-31778874918C}" type="datetimeFigureOut">
              <a:rPr lang="bg-BG" smtClean="0"/>
              <a:t>1.5.2020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417C-353B-4E26-93D4-F9071D37743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4174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2BB6-8AF6-4DDB-A93D-31778874918C}" type="datetimeFigureOut">
              <a:rPr lang="bg-BG" smtClean="0"/>
              <a:t>1.5.2020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417C-353B-4E26-93D4-F9071D37743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1494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2BB6-8AF6-4DDB-A93D-31778874918C}" type="datetimeFigureOut">
              <a:rPr lang="bg-BG" smtClean="0"/>
              <a:t>1.5.2020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417C-353B-4E26-93D4-F9071D37743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08062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2BB6-8AF6-4DDB-A93D-31778874918C}" type="datetimeFigureOut">
              <a:rPr lang="bg-BG" smtClean="0"/>
              <a:t>1.5.2020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417C-353B-4E26-93D4-F9071D37743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47188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2BB6-8AF6-4DDB-A93D-31778874918C}" type="datetimeFigureOut">
              <a:rPr lang="bg-BG" smtClean="0"/>
              <a:t>1.5.2020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417C-353B-4E26-93D4-F9071D37743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05258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2BB6-8AF6-4DDB-A93D-31778874918C}" type="datetimeFigureOut">
              <a:rPr lang="bg-BG" smtClean="0"/>
              <a:t>1.5.2020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417C-353B-4E26-93D4-F9071D37743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2996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2BB6-8AF6-4DDB-A93D-31778874918C}" type="datetimeFigureOut">
              <a:rPr lang="bg-BG" smtClean="0"/>
              <a:t>1.5.2020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417C-353B-4E26-93D4-F9071D37743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50549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2BB6-8AF6-4DDB-A93D-31778874918C}" type="datetimeFigureOut">
              <a:rPr lang="bg-BG" smtClean="0"/>
              <a:t>1.5.2020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417C-353B-4E26-93D4-F9071D37743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722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2BB6-8AF6-4DDB-A93D-31778874918C}" type="datetimeFigureOut">
              <a:rPr lang="bg-BG" smtClean="0"/>
              <a:t>1.5.2020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417C-353B-4E26-93D4-F9071D37743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91706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72BB6-8AF6-4DDB-A93D-31778874918C}" type="datetimeFigureOut">
              <a:rPr lang="bg-BG" smtClean="0"/>
              <a:t>1.5.2020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5B5417C-353B-4E26-93D4-F9071D37743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10658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1D720-F561-4597-99E2-D21B1518E1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Product Data</a:t>
            </a:r>
            <a:endParaRPr lang="bg-B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632DC-6C6D-4502-B46A-428AE3F225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Martin </a:t>
            </a:r>
            <a:r>
              <a:rPr lang="en-US" dirty="0" err="1"/>
              <a:t>Tsifondarof</a:t>
            </a:r>
            <a:r>
              <a:rPr lang="en-US" dirty="0"/>
              <a:t>, </a:t>
            </a:r>
            <a:r>
              <a:rPr lang="en-US" dirty="0" err="1"/>
              <a:t>Petar</a:t>
            </a:r>
            <a:r>
              <a:rPr lang="en-US" dirty="0"/>
              <a:t> Borisov, Stoicho Dimitrov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5168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E39E1-F981-4B8F-802A-A53AAE4F0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59473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Why did we create the Project PA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EC7F4-4408-4FDE-85E5-5D73F95C7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Aft>
                <a:spcPts val="1000"/>
              </a:spcAft>
              <a:buNone/>
            </a:pPr>
            <a:r>
              <a:rPr lang="en-US" sz="1900" dirty="0"/>
              <a:t>We created the Project PA to help people who run different kinds of shops. Our project’s goal is to make organizing a shop as easy as possible. We have come a long way since the start of the project and learned that programing is very powerful tool. We did our best and we are looking to improve Project PA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/>
              <a:t>You can download version 1.0 at our website ProjectPA.com</a:t>
            </a:r>
          </a:p>
          <a:p>
            <a:pPr marL="0" indent="0">
              <a:buNone/>
            </a:pPr>
            <a:r>
              <a:rPr lang="en-US" sz="1900" dirty="0"/>
              <a:t>You can leave feedback at ProjectPA.com/feedback</a:t>
            </a:r>
            <a:endParaRPr lang="bg-BG" sz="1900" dirty="0"/>
          </a:p>
        </p:txBody>
      </p:sp>
    </p:spTree>
    <p:extLst>
      <p:ext uri="{BB962C8B-B14F-4D97-AF65-F5344CB8AC3E}">
        <p14:creationId xmlns:p14="http://schemas.microsoft.com/office/powerpoint/2010/main" val="298416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61E15-CCC5-4617-90B8-6B5005A8D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Features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755A4-98F5-4D4B-AC06-1B179BC10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Here are a few of the current features: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Products are user created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Products can be easily found by our search option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Products can be easily edited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Products can be sorted by different parameters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Products can be made available or unavailable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4827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16517-1E5F-461E-8BED-DD9315469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334" y="-3717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" dirty="0">
                <a:latin typeface="Consolas"/>
              </a:rPr>
              <a:t>The basic algorithm of the program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72FE065-D380-43F7-9F5B-A7DBE7A3CB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7929" y="655175"/>
            <a:ext cx="6979188" cy="5785771"/>
          </a:xfrm>
        </p:spPr>
      </p:pic>
    </p:spTree>
    <p:extLst>
      <p:ext uri="{BB962C8B-B14F-4D97-AF65-F5344CB8AC3E}">
        <p14:creationId xmlns:p14="http://schemas.microsoft.com/office/powerpoint/2010/main" val="767621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32F5C-1A97-41CC-820B-CF0A121D6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Future?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8F508-1185-4DCD-A4DB-776117E07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the close future we are planning to fix all current bugs. We would love If you can share your experience and report any new bugs you find at ProjectPA.com/ feedback. You can see the current bugs we are working on at ProjectPA.com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are planning to add a few more features and optimize the current 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first big update we will be releasing will be GUI. We are planning to release it at the end of the summer but it is too early to say.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546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84C6A-2EB8-4C92-8330-C35D08E03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39789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Our team</a:t>
            </a:r>
            <a:endParaRPr lang="bg-BG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35A56-5D36-41AB-AF4A-5CC6C2ABC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316" y="2122863"/>
            <a:ext cx="8596668" cy="388077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Our team consists of 3 people who just started learning about the world of programing last year. We think we have come a long way.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F77FD5-1900-4359-B90E-0D82D637AB1D}"/>
              </a:ext>
            </a:extLst>
          </p:cNvPr>
          <p:cNvSpPr txBox="1"/>
          <p:nvPr/>
        </p:nvSpPr>
        <p:spPr>
          <a:xfrm>
            <a:off x="774316" y="3286291"/>
            <a:ext cx="2426084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/>
              <a:t>Martin </a:t>
            </a:r>
            <a:r>
              <a:rPr lang="en-US" dirty="0" err="1"/>
              <a:t>Tsifondarov</a:t>
            </a:r>
            <a:endParaRPr lang="bg-BG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CBA471-3B3A-48B4-8541-1953225421F2}"/>
              </a:ext>
            </a:extLst>
          </p:cNvPr>
          <p:cNvSpPr txBox="1"/>
          <p:nvPr/>
        </p:nvSpPr>
        <p:spPr>
          <a:xfrm>
            <a:off x="4313036" y="3323112"/>
            <a:ext cx="1967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Stoicho</a:t>
            </a:r>
            <a:r>
              <a:rPr lang="en-US" dirty="0"/>
              <a:t> Dimitrov</a:t>
            </a:r>
            <a:endParaRPr lang="bg-B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B9FAAE-432C-4FE6-9ED0-8B226D1C60D2}"/>
              </a:ext>
            </a:extLst>
          </p:cNvPr>
          <p:cNvSpPr txBox="1"/>
          <p:nvPr/>
        </p:nvSpPr>
        <p:spPr>
          <a:xfrm>
            <a:off x="7312544" y="3286290"/>
            <a:ext cx="1917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Petar</a:t>
            </a:r>
            <a:r>
              <a:rPr lang="en-US" dirty="0"/>
              <a:t> Borisov</a:t>
            </a:r>
          </a:p>
          <a:p>
            <a:endParaRPr lang="bg-B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7A0F25-CCE0-47EC-A2E3-49E51B6C2DE6}"/>
              </a:ext>
            </a:extLst>
          </p:cNvPr>
          <p:cNvSpPr txBox="1"/>
          <p:nvPr/>
        </p:nvSpPr>
        <p:spPr>
          <a:xfrm>
            <a:off x="1353761" y="3655117"/>
            <a:ext cx="191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Coder</a:t>
            </a:r>
            <a:endParaRPr lang="bg-B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87345E-FE18-4B22-8B3F-8AE208EB156B}"/>
              </a:ext>
            </a:extLst>
          </p:cNvPr>
          <p:cNvSpPr txBox="1"/>
          <p:nvPr/>
        </p:nvSpPr>
        <p:spPr>
          <a:xfrm>
            <a:off x="4703097" y="3678358"/>
            <a:ext cx="81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Coder</a:t>
            </a:r>
            <a:endParaRPr lang="bg-B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69146D-9119-43E0-9CF9-70BAFD18C4E4}"/>
              </a:ext>
            </a:extLst>
          </p:cNvPr>
          <p:cNvSpPr txBox="1"/>
          <p:nvPr/>
        </p:nvSpPr>
        <p:spPr>
          <a:xfrm>
            <a:off x="7211174" y="3655117"/>
            <a:ext cx="191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 tester/fixer</a:t>
            </a:r>
            <a:endParaRPr lang="bg-BG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559C064-D895-45B0-B46B-D38A228BE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318" y="4276725"/>
            <a:ext cx="322897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69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AC287-534B-4EEE-A9C0-8B4706EB3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2611" y="3033519"/>
            <a:ext cx="8596668" cy="1320800"/>
          </a:xfrm>
        </p:spPr>
        <p:txBody>
          <a:bodyPr/>
          <a:lstStyle/>
          <a:p>
            <a:r>
              <a:rPr lang="en-US" dirty="0"/>
              <a:t>Thank you for your attention!</a:t>
            </a:r>
            <a:br>
              <a:rPr lang="en-US" dirty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50946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402</TotalTime>
  <Words>292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Facet</vt:lpstr>
      <vt:lpstr>Project Product Data</vt:lpstr>
      <vt:lpstr>Why did we create the Project PA</vt:lpstr>
      <vt:lpstr>Features</vt:lpstr>
      <vt:lpstr>The basic algorithm of the program  </vt:lpstr>
      <vt:lpstr>Future?</vt:lpstr>
      <vt:lpstr>Our team</vt:lpstr>
      <vt:lpstr>Thank you for your attention!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Liana I zele</dc:title>
  <dc:creator>Stoicho Dimitrov</dc:creator>
  <cp:lastModifiedBy>User</cp:lastModifiedBy>
  <cp:revision>39</cp:revision>
  <dcterms:created xsi:type="dcterms:W3CDTF">2020-04-29T16:44:11Z</dcterms:created>
  <dcterms:modified xsi:type="dcterms:W3CDTF">2020-05-01T11:14:58Z</dcterms:modified>
</cp:coreProperties>
</file>