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061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663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28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0290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26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0998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5296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174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49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806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718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525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996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05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22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170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2BB6-8AF6-4DDB-A93D-31778874918C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065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D720-F561-4597-99E2-D21B1518E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Product Data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632DC-6C6D-4502-B46A-428AE3F22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Martin </a:t>
            </a:r>
            <a:r>
              <a:rPr lang="en-US" dirty="0" err="1"/>
              <a:t>Tsifondarof</a:t>
            </a:r>
            <a:r>
              <a:rPr lang="en-US" dirty="0"/>
              <a:t>, </a:t>
            </a:r>
            <a:r>
              <a:rPr lang="en-US" dirty="0" err="1"/>
              <a:t>Petar</a:t>
            </a:r>
            <a:r>
              <a:rPr lang="en-US" dirty="0"/>
              <a:t> Borisov, Stoicho Dimitrov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16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39E1-F981-4B8F-802A-A53AAE4F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5947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Why did we create the Project PA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C7F4-4408-4FDE-85E5-5D73F95C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1900" dirty="0"/>
              <a:t>We created the Project PA to help people who run different kinds of shops. Our project’s goal is to make organizing a shop as easy as possible. We have come a long way since the start of the project and learned that programing is very powerful tool. We did our best and we are looking to improve Project PA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You can download version 1.0 at our website ProjectPA.com</a:t>
            </a:r>
          </a:p>
          <a:p>
            <a:pPr marL="0" indent="0">
              <a:buNone/>
            </a:pPr>
            <a:r>
              <a:rPr lang="en-US" sz="1900" dirty="0"/>
              <a:t>You can leave feedback at ProjectPA.com/feedback</a:t>
            </a:r>
            <a:endParaRPr lang="bg-BG" sz="1900" dirty="0"/>
          </a:p>
        </p:txBody>
      </p:sp>
    </p:spTree>
    <p:extLst>
      <p:ext uri="{BB962C8B-B14F-4D97-AF65-F5344CB8AC3E}">
        <p14:creationId xmlns:p14="http://schemas.microsoft.com/office/powerpoint/2010/main" val="298416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1E15-CCC5-4617-90B8-6B5005A8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55A4-98F5-4D4B-AC06-1B179BC1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are a few of the current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Products are user created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Products can be easily found by our search option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Products can be easily edited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Products can be sorted by different parameters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Products can be made available or unavailable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827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2F5C-1A97-41CC-820B-CF0A121D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Future?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F508-1185-4DCD-A4DB-776117E0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close future we are planning to fix all current bugs. We would love If you can share your experience and report any new bugs you find at ProjectPA.com/ feedback. You can see the current bugs we are working on at ProjectPA.com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planning to add a few more features and optimize the current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big update we will be releasing will be GUI. We are planning to release it at the end of the summer but it is too early to say.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46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4C6A-2EB8-4C92-8330-C35D08E0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Our team</a:t>
            </a:r>
            <a:endParaRPr lang="bg-BG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5A56-5D36-41AB-AF4A-5CC6C2ABC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16" y="2122863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Our team consists of 3 people who just started learning about the world of programing last year. We think we have come a long way.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77FD5-1900-4359-B90E-0D82D637AB1D}"/>
              </a:ext>
            </a:extLst>
          </p:cNvPr>
          <p:cNvSpPr txBox="1"/>
          <p:nvPr/>
        </p:nvSpPr>
        <p:spPr>
          <a:xfrm>
            <a:off x="774316" y="3286291"/>
            <a:ext cx="242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Martin </a:t>
            </a:r>
            <a:r>
              <a:rPr lang="en-US" dirty="0" err="1"/>
              <a:t>Tsifundarov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BA471-3B3A-48B4-8541-1953225421F2}"/>
              </a:ext>
            </a:extLst>
          </p:cNvPr>
          <p:cNvSpPr txBox="1"/>
          <p:nvPr/>
        </p:nvSpPr>
        <p:spPr>
          <a:xfrm>
            <a:off x="4313036" y="3323112"/>
            <a:ext cx="196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Stoicho</a:t>
            </a:r>
            <a:r>
              <a:rPr lang="en-US" dirty="0"/>
              <a:t> Dimitrov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9FAAE-432C-4FE6-9ED0-8B226D1C60D2}"/>
              </a:ext>
            </a:extLst>
          </p:cNvPr>
          <p:cNvSpPr txBox="1"/>
          <p:nvPr/>
        </p:nvSpPr>
        <p:spPr>
          <a:xfrm>
            <a:off x="7312544" y="3286290"/>
            <a:ext cx="1917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Petar</a:t>
            </a:r>
            <a:r>
              <a:rPr lang="en-US" dirty="0"/>
              <a:t> Borisov</a:t>
            </a:r>
          </a:p>
          <a:p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A0F25-CCE0-47EC-A2E3-49E51B6C2DE6}"/>
              </a:ext>
            </a:extLst>
          </p:cNvPr>
          <p:cNvSpPr txBox="1"/>
          <p:nvPr/>
        </p:nvSpPr>
        <p:spPr>
          <a:xfrm>
            <a:off x="1353761" y="3655117"/>
            <a:ext cx="19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Coder</a:t>
            </a:r>
            <a:endParaRPr lang="bg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7345E-FE18-4B22-8B3F-8AE208EB156B}"/>
              </a:ext>
            </a:extLst>
          </p:cNvPr>
          <p:cNvSpPr txBox="1"/>
          <p:nvPr/>
        </p:nvSpPr>
        <p:spPr>
          <a:xfrm>
            <a:off x="4703097" y="3678358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Coder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9146D-9119-43E0-9CF9-70BAFD18C4E4}"/>
              </a:ext>
            </a:extLst>
          </p:cNvPr>
          <p:cNvSpPr txBox="1"/>
          <p:nvPr/>
        </p:nvSpPr>
        <p:spPr>
          <a:xfrm>
            <a:off x="7211174" y="3655117"/>
            <a:ext cx="19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 tester/fixer</a:t>
            </a:r>
            <a:endParaRPr lang="bg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59C064-D895-45B0-B46B-D38A228BE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18" y="4276725"/>
            <a:ext cx="32289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9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C287-534B-4EEE-A9C0-8B4706EB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611" y="3033519"/>
            <a:ext cx="8596668" cy="1320800"/>
          </a:xfrm>
        </p:spPr>
        <p:txBody>
          <a:bodyPr/>
          <a:lstStyle/>
          <a:p>
            <a:r>
              <a:rPr lang="en-US" dirty="0"/>
              <a:t>Thank you for your attention!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094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</TotalTime>
  <Words>292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Project Product Data</vt:lpstr>
      <vt:lpstr>Why did we create the Project PA</vt:lpstr>
      <vt:lpstr>Features</vt:lpstr>
      <vt:lpstr>Future?</vt:lpstr>
      <vt:lpstr>Our team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Liana I zele</dc:title>
  <dc:creator>Stoicho Dimitrov</dc:creator>
  <cp:lastModifiedBy>User</cp:lastModifiedBy>
  <cp:revision>22</cp:revision>
  <dcterms:created xsi:type="dcterms:W3CDTF">2020-04-29T16:44:11Z</dcterms:created>
  <dcterms:modified xsi:type="dcterms:W3CDTF">2020-04-30T11:25:53Z</dcterms:modified>
</cp:coreProperties>
</file>