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CD43-3740-4523-9673-6836D9400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7614-291C-4281-9446-7CBF1E88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5854-4F31-4D24-9FA9-6075CFFF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1C045-B7BD-4F20-956F-B38F247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B379-BF9A-43AD-BD1A-5A3DEBE4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99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4783-C72A-45A5-97BB-57922585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4780-390B-4D66-80D5-B6CCE747A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33E7F-2316-4354-A839-9CEAC191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97F6-8E6F-4822-BEBF-9515427A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B25A-1496-4195-9A8C-E3383B04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65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4878B-FC42-48D8-920A-D112EC7BF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A542-4F79-4D6A-A7BF-EFDAB8476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C981-8B1B-43D6-96E4-0BA27F63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433C-2BA0-4445-B7D5-7846091D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F7AA-E6C9-4699-83B2-A31A5FC4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32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CBD5-FCDA-4626-9B60-F75486B0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A9C6-2706-414B-8273-AA2A11B7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F81E-9592-4BBD-8FA6-0149996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B570-EF64-43C7-ACCA-A778DD0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4B8F-F03D-4684-9F83-21A7F510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750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878-F7DD-4A3E-9312-9A3713B3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2937E-3285-4819-AD00-2E909162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0D5A-ABAF-435C-9DD5-03335CDA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4FE5-3368-47E8-A414-D6FC8AC9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3D8A-DDA1-4A52-B094-86B42455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126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DC08-B069-417B-8220-EC5D03AD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00E6-A0F9-4AEC-9289-68CAD6CF1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27513-1DA9-4187-89BE-9800FA96F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5CB9F-C0B9-4BAE-B0D1-8BB5F4EC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FAEF-A17F-41C2-9946-5DD44B3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27A0E-E3D5-4211-9F05-0217F6B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97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F4CE-E8AB-42C0-A6E1-B0E6533D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081A-88EF-4C4E-87CC-61C956B3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8406-CBAB-45EE-9A85-D6ECD9BA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EAD54-4855-4873-B482-BB088AA0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3E8B3-C0CD-4DEE-A02D-22EB505BE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311BC-AFD3-407E-B7DC-2A6D7FF8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27B65-4560-467A-8805-34DF1C8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C1057-1A46-4056-A36A-B67A9A03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55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598D-6230-4886-BF7F-FAFAA591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54E7F-111E-4D9B-8B4D-8C64582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999E9-5D9B-4173-8AAA-6F813811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43BD4-E42F-4666-BA7F-8829A0B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81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8274-BD02-4AD8-8970-316F2266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7192E-273C-4611-962C-02A99A92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79EBB-FA48-4D99-95AA-8C427F8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892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E1AF-9411-41CE-A1C8-3BB7F0D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A9DE-ABE9-4911-9FEB-4D2E1DAF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4500A-A9AD-4F4D-BC3D-90458DAB4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6DEE-C587-49C5-9778-511EBBF2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1B629-BAF5-41C6-9D47-33B34394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5BD4-6844-4480-B756-0FDD5E1C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243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A168-8C1C-4CD6-B9E5-A5F7319C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1E253-A4B0-4C98-AC3D-E3DFE3B7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20CE9-3432-40E6-883E-71EF4855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992C7-6A2F-44B6-82EF-2AFA1A61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AD85B-68EA-467F-BC57-82A81D4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F18E-402D-4FAA-BD30-3D1BB543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223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5E3E3-5025-4576-AEE0-0D30D420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6460C-D83B-48B2-AAEB-2E5525D6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8F44-B7F9-496B-A69C-87D022F17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A1EC-F1DC-4290-A0AE-A204129F4ACE}" type="datetimeFigureOut">
              <a:rPr lang="en-IL" smtClean="0"/>
              <a:t>04/01/2023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B894-1D9A-4CE2-B91E-9B57E2869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CA2C-2928-4CC6-9C3B-4330A51F8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4D60-CECF-4866-AAE4-D13B43ADEE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360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A3A27D-2D03-4439-BC2F-64C2B97B6C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are equal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851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78A2-4E05-4ED4-97EA-6EE9E5ED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236" cy="1325563"/>
          </a:xfrm>
        </p:spPr>
        <p:txBody>
          <a:bodyPr/>
          <a:lstStyle/>
          <a:p>
            <a:r>
              <a:rPr lang="en-US" dirty="0"/>
              <a:t>CD: function of number of beats (age of 6[m])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00A80-D480-4C64-8B78-7F352E59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4" y="2178403"/>
            <a:ext cx="3420000" cy="34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A7D5C-D7DE-4818-9433-784A0D65A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56" y="2178403"/>
            <a:ext cx="3420000" cy="34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9722E6-58AA-45C7-9583-34982DB10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28" y="2178403"/>
            <a:ext cx="3420000" cy="34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5B8072-9F0E-4B23-94F7-B8DE40A6AF5C}"/>
              </a:ext>
            </a:extLst>
          </p:cNvPr>
          <p:cNvSpPr txBox="1"/>
          <p:nvPr/>
        </p:nvSpPr>
        <p:spPr>
          <a:xfrm>
            <a:off x="5527818" y="5739815"/>
            <a:ext cx="1005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Intrinsic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5BE5F-BE68-4FF5-B3A2-2BBF3DEB1883}"/>
              </a:ext>
            </a:extLst>
          </p:cNvPr>
          <p:cNvSpPr txBox="1"/>
          <p:nvPr/>
        </p:nvSpPr>
        <p:spPr>
          <a:xfrm>
            <a:off x="1908820" y="5739815"/>
            <a:ext cx="720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</a:t>
            </a:r>
            <a:endParaRPr lang="en-IL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B481A-9EC6-432A-ADE6-27B5EA2CA16C}"/>
              </a:ext>
            </a:extLst>
          </p:cNvPr>
          <p:cNvSpPr txBox="1"/>
          <p:nvPr/>
        </p:nvSpPr>
        <p:spPr>
          <a:xfrm>
            <a:off x="9207328" y="5734612"/>
            <a:ext cx="116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</a:t>
            </a: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7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3892-5D52-4CA2-AAAD-053F8ABC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PD: </a:t>
            </a:r>
            <a:r>
              <a:rPr lang="en-US" dirty="0" err="1"/>
              <a:t>basal,int,comb</a:t>
            </a:r>
            <a:r>
              <a:rPr lang="en-US" dirty="0"/>
              <a:t> as function of </a:t>
            </a:r>
            <a:r>
              <a:rPr lang="en-US" dirty="0" err="1"/>
              <a:t>nbeats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F1639-88A2-4DE7-8727-01043BB1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8" y="2118867"/>
            <a:ext cx="3420000" cy="34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D054B-CF9A-4052-A853-D7E1CA80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58" y="2118867"/>
            <a:ext cx="3420000" cy="34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0F891-6F5F-4568-AB7D-FA52B385A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48" y="2118867"/>
            <a:ext cx="3420000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9AF377-1DB2-4C0F-B852-8068AC2A2B53}"/>
              </a:ext>
            </a:extLst>
          </p:cNvPr>
          <p:cNvSpPr txBox="1"/>
          <p:nvPr/>
        </p:nvSpPr>
        <p:spPr>
          <a:xfrm>
            <a:off x="5675620" y="5596544"/>
            <a:ext cx="1005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Intrinsic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B8B47-6937-4497-B099-62950D4E4D90}"/>
              </a:ext>
            </a:extLst>
          </p:cNvPr>
          <p:cNvSpPr txBox="1"/>
          <p:nvPr/>
        </p:nvSpPr>
        <p:spPr>
          <a:xfrm>
            <a:off x="2009004" y="5596544"/>
            <a:ext cx="720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</a:t>
            </a:r>
            <a:endParaRPr lang="en-IL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80569-2E84-4776-87C6-BC34BEE80C6D}"/>
              </a:ext>
            </a:extLst>
          </p:cNvPr>
          <p:cNvSpPr txBox="1"/>
          <p:nvPr/>
        </p:nvSpPr>
        <p:spPr>
          <a:xfrm>
            <a:off x="9402748" y="5596544"/>
            <a:ext cx="116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</a:t>
            </a: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493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22B-8918-48B8-AF39-26EDD0A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CD: </a:t>
            </a:r>
            <a:r>
              <a:rPr lang="en-US" dirty="0" err="1"/>
              <a:t>basal,int,comb</a:t>
            </a:r>
            <a:r>
              <a:rPr lang="en-US" dirty="0"/>
              <a:t> as function of age (50 beats)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E19B7-9C6A-4345-A754-13ED88E5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423246"/>
            <a:ext cx="3420000" cy="34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E6C9E-7EC5-47CB-87B1-184C11E8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28" y="2423246"/>
            <a:ext cx="3420000" cy="34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024DF-4E1E-4271-848E-FAF9C2A82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87" y="2423246"/>
            <a:ext cx="3420000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AC2E6-32BF-4968-94B6-E066F0B405FE}"/>
              </a:ext>
            </a:extLst>
          </p:cNvPr>
          <p:cNvSpPr txBox="1"/>
          <p:nvPr/>
        </p:nvSpPr>
        <p:spPr>
          <a:xfrm>
            <a:off x="5729790" y="5918108"/>
            <a:ext cx="1005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Intrinsic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707F0-9A8C-4CCF-9EDB-958C375621FF}"/>
              </a:ext>
            </a:extLst>
          </p:cNvPr>
          <p:cNvSpPr txBox="1"/>
          <p:nvPr/>
        </p:nvSpPr>
        <p:spPr>
          <a:xfrm>
            <a:off x="2058527" y="5918108"/>
            <a:ext cx="720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</a:t>
            </a:r>
            <a:endParaRPr lang="en-IL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8478E-E188-40E1-9580-D8F20D9D582C}"/>
              </a:ext>
            </a:extLst>
          </p:cNvPr>
          <p:cNvSpPr txBox="1"/>
          <p:nvPr/>
        </p:nvSpPr>
        <p:spPr>
          <a:xfrm>
            <a:off x="9613487" y="5918108"/>
            <a:ext cx="116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</a:t>
            </a: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9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2964-ED32-42A8-838F-45BF6AEF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PD: </a:t>
            </a:r>
            <a:r>
              <a:rPr lang="en-US" dirty="0" err="1"/>
              <a:t>basal,int,comb</a:t>
            </a:r>
            <a:r>
              <a:rPr lang="en-US" dirty="0"/>
              <a:t> as function of age (50 beats)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7BBA0-8846-49F5-B600-29508283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6" y="2377735"/>
            <a:ext cx="3420000" cy="34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E7448-1DBA-45F8-B181-0707C1F7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58" y="2377735"/>
            <a:ext cx="3420000" cy="34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F3A6D-5F3F-4F45-B3E8-D9361D5E2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44" y="2377735"/>
            <a:ext cx="3420000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E1303-7AEA-4408-AA6E-8CC3A0BEB2ED}"/>
              </a:ext>
            </a:extLst>
          </p:cNvPr>
          <p:cNvSpPr txBox="1"/>
          <p:nvPr/>
        </p:nvSpPr>
        <p:spPr>
          <a:xfrm>
            <a:off x="5768320" y="5829639"/>
            <a:ext cx="1005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Intrinsic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2DD91-BD05-4689-95CA-41FB07EE709C}"/>
              </a:ext>
            </a:extLst>
          </p:cNvPr>
          <p:cNvSpPr txBox="1"/>
          <p:nvPr/>
        </p:nvSpPr>
        <p:spPr>
          <a:xfrm>
            <a:off x="2065792" y="5824274"/>
            <a:ext cx="720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</a:t>
            </a:r>
            <a:endParaRPr lang="en-IL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B823E-65EA-4E16-9FCD-D904970F5952}"/>
              </a:ext>
            </a:extLst>
          </p:cNvPr>
          <p:cNvSpPr txBox="1"/>
          <p:nvPr/>
        </p:nvSpPr>
        <p:spPr>
          <a:xfrm>
            <a:off x="9181644" y="5824274"/>
            <a:ext cx="116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</a:t>
            </a: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2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E0ED-CF16-4F4C-9A60-8A110F84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CD: basal and comb tested on int (50 beats)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8B8B-C654-497F-BA84-0CEAC198F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00" y="1449000"/>
            <a:ext cx="3960000" cy="39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0175D2-EA24-4287-9028-38869D79A1E3}"/>
              </a:ext>
            </a:extLst>
          </p:cNvPr>
          <p:cNvSpPr txBox="1"/>
          <p:nvPr/>
        </p:nvSpPr>
        <p:spPr>
          <a:xfrm>
            <a:off x="7951995" y="5482281"/>
            <a:ext cx="246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 tested on intrinsic </a:t>
            </a:r>
            <a:endParaRPr lang="en-IL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C0A5E-749A-40D1-8062-2EA03415E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26" y="1522281"/>
            <a:ext cx="3960000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F8966-B226-43AF-8DF0-5BE29C14B672}"/>
              </a:ext>
            </a:extLst>
          </p:cNvPr>
          <p:cNvSpPr txBox="1"/>
          <p:nvPr/>
        </p:nvSpPr>
        <p:spPr>
          <a:xfrm>
            <a:off x="2683829" y="5482281"/>
            <a:ext cx="2259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 tested on basal</a:t>
            </a: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11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E0ED-CF16-4F4C-9A60-8A110F84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CD: basal and comb tested on int (50 beats)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492F0-F5A9-4F41-B8E2-8C6C7204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01" y="1807594"/>
            <a:ext cx="3960000" cy="39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2ED49E-E5B4-4DB2-8876-CB5FEE18C679}"/>
              </a:ext>
            </a:extLst>
          </p:cNvPr>
          <p:cNvSpPr txBox="1"/>
          <p:nvPr/>
        </p:nvSpPr>
        <p:spPr>
          <a:xfrm>
            <a:off x="7728536" y="5699835"/>
            <a:ext cx="3041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 tested on intrinsic</a:t>
            </a:r>
            <a:endParaRPr lang="en-IL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A772B-7AA9-4CCB-B9F0-CDF7089C6A15}"/>
              </a:ext>
            </a:extLst>
          </p:cNvPr>
          <p:cNvSpPr txBox="1"/>
          <p:nvPr/>
        </p:nvSpPr>
        <p:spPr>
          <a:xfrm>
            <a:off x="2014637" y="5582928"/>
            <a:ext cx="3041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 tested on combined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AE641-9D5D-4139-8688-01950D5A8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55" y="162292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E090-9E02-4E5B-B348-7B458E86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PD: basal and comb tested on int (50 beats)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C36D31-4DCB-4D46-B90B-D6FBDB45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73" y="1764579"/>
            <a:ext cx="3960000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B2461A-E8CB-469E-8073-75023F267950}"/>
              </a:ext>
            </a:extLst>
          </p:cNvPr>
          <p:cNvSpPr txBox="1"/>
          <p:nvPr/>
        </p:nvSpPr>
        <p:spPr>
          <a:xfrm>
            <a:off x="6703291" y="5909980"/>
            <a:ext cx="2631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 tested on intrinsic</a:t>
            </a:r>
            <a:endParaRPr lang="en-IL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3959B-C950-4EE9-926A-AD1FE60A2E2D}"/>
              </a:ext>
            </a:extLst>
          </p:cNvPr>
          <p:cNvSpPr txBox="1"/>
          <p:nvPr/>
        </p:nvSpPr>
        <p:spPr>
          <a:xfrm>
            <a:off x="2534284" y="5725314"/>
            <a:ext cx="2177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Basal tested on basal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2FD9B2-D269-4C4A-90DE-E8C70004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21" y="1702233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8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E090-9E02-4E5B-B348-7B458E86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PD: basal and comb tested on int (50 beats)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0AAB-B2BF-4551-9CBE-9925D4EB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24" y="2069379"/>
            <a:ext cx="3960000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B2461A-E8CB-469E-8073-75023F267950}"/>
              </a:ext>
            </a:extLst>
          </p:cNvPr>
          <p:cNvSpPr txBox="1"/>
          <p:nvPr/>
        </p:nvSpPr>
        <p:spPr>
          <a:xfrm>
            <a:off x="2119735" y="6027535"/>
            <a:ext cx="3187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 tested on combined</a:t>
            </a:r>
            <a:endParaRPr lang="en-IL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3959B-C950-4EE9-926A-AD1FE60A2E2D}"/>
              </a:ext>
            </a:extLst>
          </p:cNvPr>
          <p:cNvSpPr txBox="1"/>
          <p:nvPr/>
        </p:nvSpPr>
        <p:spPr>
          <a:xfrm>
            <a:off x="6884441" y="6038738"/>
            <a:ext cx="295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Combined tested on intrinsic</a:t>
            </a:r>
            <a:endParaRPr lang="en-IL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4404A-3BA0-4969-B1DA-A15B154EE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92" y="1879111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5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PowerPoint Presentation</vt:lpstr>
      <vt:lpstr>CD: function of number of beats (age of 6[m])</vt:lpstr>
      <vt:lpstr>PD: basal,int,comb as function of nbeats</vt:lpstr>
      <vt:lpstr>CD: basal,int,comb as function of age (50 beats)</vt:lpstr>
      <vt:lpstr>PD: basal,int,comb as function of age (50 beats)</vt:lpstr>
      <vt:lpstr>CD: basal and comb tested on int (50 beats)</vt:lpstr>
      <vt:lpstr>CD: basal and comb tested on int (50 beats)</vt:lpstr>
      <vt:lpstr>PD: basal and comb tested on int (50 beats)</vt:lpstr>
      <vt:lpstr>PD: basal and comb tested on int (50 beats)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 Davoodi</dc:creator>
  <cp:lastModifiedBy>Moran Davoodi</cp:lastModifiedBy>
  <cp:revision>13</cp:revision>
  <dcterms:created xsi:type="dcterms:W3CDTF">2023-01-04T16:33:02Z</dcterms:created>
  <dcterms:modified xsi:type="dcterms:W3CDTF">2023-01-04T18:17:34Z</dcterms:modified>
</cp:coreProperties>
</file>