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70" r:id="rId10"/>
    <p:sldId id="271" r:id="rId11"/>
    <p:sldId id="272" r:id="rId12"/>
    <p:sldId id="273" r:id="rId13"/>
    <p:sldId id="274" r:id="rId14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43" autoAdjust="0"/>
    <p:restoredTop sz="75217" autoAdjust="0"/>
  </p:normalViewPr>
  <p:slideViewPr>
    <p:cSldViewPr snapToGrid="0">
      <p:cViewPr varScale="1">
        <p:scale>
          <a:sx n="104" d="100"/>
          <a:sy n="104" d="100"/>
        </p:scale>
        <p:origin x="11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8080F0-066F-4E9A-A73F-9713510F3B9E}" type="datetimeFigureOut">
              <a:rPr lang="en-IL" smtClean="0"/>
              <a:t>02/05/2023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D66188-30C6-4A91-9396-797CA5641D3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4639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Int: </a:t>
            </a:r>
            <a:r>
              <a:rPr lang="en-US" dirty="0" err="1"/>
              <a:t>cD</a:t>
            </a:r>
            <a:r>
              <a:rPr lang="en-US" dirty="0"/>
              <a:t> vs. PD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D66188-30C6-4A91-9396-797CA5641D3D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83779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Comb: CD vs PD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D66188-30C6-4A91-9396-797CA5641D3D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60634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Comb: CD vs PD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D66188-30C6-4A91-9396-797CA5641D3D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77507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Comb: CD vs PD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D66188-30C6-4A91-9396-797CA5641D3D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74903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Comb: CD vs PD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D66188-30C6-4A91-9396-797CA5641D3D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40783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Comb: CD vs PD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D66188-30C6-4A91-9396-797CA5641D3D}" type="slidenum">
              <a:rPr lang="en-IL" smtClean="0"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14637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Comb: CD vs PD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D66188-30C6-4A91-9396-797CA5641D3D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87615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Comb: CD vs PD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D66188-30C6-4A91-9396-797CA5641D3D}" type="slidenum">
              <a:rPr lang="en-IL" smtClean="0"/>
              <a:t>13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24768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5D807-BF19-4870-B2BF-77AAD6819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B0FE78-DD0C-4734-8CA0-804629A26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601B7-C3A6-4CD7-9806-92A786D03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F68E3-DEF3-4177-8414-66F700C64FD6}" type="datetimeFigureOut">
              <a:rPr lang="en-IL" smtClean="0"/>
              <a:t>02/05/2023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9C4E2-A560-4E4A-BD6F-36913EF93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88FF5-4D4E-4995-9B2C-7171CFE2D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9F59-74E6-4A24-83A1-6BBA6F2E3F7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29700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86539-E905-418C-8B3F-E3A84D82F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FE8EB9-B08C-424F-9C13-A8D80D5CE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574E0-ACE1-4F4E-B6AE-BDA2CDAFD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F68E3-DEF3-4177-8414-66F700C64FD6}" type="datetimeFigureOut">
              <a:rPr lang="en-IL" smtClean="0"/>
              <a:t>02/05/2023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41971-EE8C-446C-9057-5214A2677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67466-CFA8-4A4B-ACFC-A3C764CE5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9F59-74E6-4A24-83A1-6BBA6F2E3F7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26438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322AFF-84A7-48D4-A719-2A9C6756B6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E57C-B9B8-441C-A75C-ACC83EBA6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1C069-CAF2-4482-86E6-2722B682E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F68E3-DEF3-4177-8414-66F700C64FD6}" type="datetimeFigureOut">
              <a:rPr lang="en-IL" smtClean="0"/>
              <a:t>02/05/2023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D1C6D-7C22-4341-84F6-4339EC682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080EF-4A7D-4E75-B789-30D39D46B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9F59-74E6-4A24-83A1-6BBA6F2E3F7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25380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93D48-7860-44C5-BE41-6EBB2987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AB761-DFEF-4DD2-A3BF-63B9E164B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32488-7AB9-4137-994D-1A4D94550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F68E3-DEF3-4177-8414-66F700C64FD6}" type="datetimeFigureOut">
              <a:rPr lang="en-IL" smtClean="0"/>
              <a:t>02/05/2023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629BA-4406-45F5-9E4A-E1B10DEED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93FC6-BC0A-4E3B-98CE-39809A65A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9F59-74E6-4A24-83A1-6BBA6F2E3F7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06865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E38B0-639F-4C81-A345-10EFE6910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FA36B-62E5-48A8-9FFD-E0A35AEA6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179DE-AC63-4B02-A97B-3ADEF3E90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F68E3-DEF3-4177-8414-66F700C64FD6}" type="datetimeFigureOut">
              <a:rPr lang="en-IL" smtClean="0"/>
              <a:t>02/05/2023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A1AE3-1000-4F1D-A47B-AFECF9EA3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84600-10C1-40A9-9B28-E883C08F4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9F59-74E6-4A24-83A1-6BBA6F2E3F7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04672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B808F-5BEE-40F3-B9F7-E5C2DD0C7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CE9CC-ECA0-4470-9DE4-1869EE6AC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9B5DDB-8237-4ECF-93B0-AC5B3227A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030A7-9FA3-49B0-B84A-6AF3D76B5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F68E3-DEF3-4177-8414-66F700C64FD6}" type="datetimeFigureOut">
              <a:rPr lang="en-IL" smtClean="0"/>
              <a:t>02/05/2023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39E6C-849C-4F44-9524-46CBFD0F4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DA9FC-20EB-447D-82F8-20453BFA4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9F59-74E6-4A24-83A1-6BBA6F2E3F7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6008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5EA5E-CDA9-4AF1-A625-C5DB7ECFC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94E18-2255-47E1-B9DE-3C22A36E7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D56744-BA30-445E-8D7E-07814B1FD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266285-AD81-4131-A334-A2352D9776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B9B394-1E44-4591-9814-175F7C325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5C4483-63B9-4D6B-9D0F-70DDC3EAA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F68E3-DEF3-4177-8414-66F700C64FD6}" type="datetimeFigureOut">
              <a:rPr lang="en-IL" smtClean="0"/>
              <a:t>02/05/2023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4B404E-6A98-4FCB-B161-67C88BCA9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BD0D4E-0261-4080-9665-1D73E4F07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9F59-74E6-4A24-83A1-6BBA6F2E3F7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47050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406B5-4A60-4B21-9992-549A74E52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E1C6E3-1AA9-4795-A335-45AB4570B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F68E3-DEF3-4177-8414-66F700C64FD6}" type="datetimeFigureOut">
              <a:rPr lang="en-IL" smtClean="0"/>
              <a:t>02/05/2023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2BA91F-E84F-4C7B-845C-FFAB823B4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512F3D-C46C-45D1-B232-26739A257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9F59-74E6-4A24-83A1-6BBA6F2E3F7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47459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75530F-5AE2-4DD7-A84A-EF07F5FEA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F68E3-DEF3-4177-8414-66F700C64FD6}" type="datetimeFigureOut">
              <a:rPr lang="en-IL" smtClean="0"/>
              <a:t>02/05/2023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E6A017-580F-4D9D-8CDC-31B9A2F06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813D3B-9503-4593-A651-16437BC6F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9F59-74E6-4A24-83A1-6BBA6F2E3F7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3181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D5FC3-4F4C-4A9C-A3E3-4684CDF49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5D91C-BC87-42CE-8DA3-571DBD75E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9C9EC-AA1A-40DE-84CA-6ED9E0FE9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2C90E-F960-466D-8D93-5F651185B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F68E3-DEF3-4177-8414-66F700C64FD6}" type="datetimeFigureOut">
              <a:rPr lang="en-IL" smtClean="0"/>
              <a:t>02/05/2023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AD5264-0A83-4B20-B7EE-E0DC68666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78CC2F-E510-46C5-81E0-53A19A065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9F59-74E6-4A24-83A1-6BBA6F2E3F7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36453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BA2F8-CC47-45D3-9D48-C8B2F69FD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B561BB-5924-4944-A96C-EF6E5FFED0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50C32B-FFE1-42DB-8D39-F602B7FA7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403FED-C5E4-4CF6-AACB-324B79EAD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F68E3-DEF3-4177-8414-66F700C64FD6}" type="datetimeFigureOut">
              <a:rPr lang="en-IL" smtClean="0"/>
              <a:t>02/05/2023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24097-3214-42A0-9161-660657307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145BE-6739-43D3-A2AF-83ABA7F64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9F59-74E6-4A24-83A1-6BBA6F2E3F7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43990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3942FE-2A07-4E99-9C72-DA42DD5AD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71EA6-BB9F-4018-AA7D-CE1E06C5E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1FC1F-45C3-41A2-A66A-0DBAE94667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F68E3-DEF3-4177-8414-66F700C64FD6}" type="datetimeFigureOut">
              <a:rPr lang="en-IL" smtClean="0"/>
              <a:t>02/05/2023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6F0D8-8E2D-4866-82E0-9E54A1EA93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E9CA7-C3FD-4518-BA83-C869E0E79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09F59-74E6-4A24-83A1-6BBA6F2E3F7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19445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497B8F-AABF-4378-8297-6747619BD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29" y="621009"/>
            <a:ext cx="5976000" cy="597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A1DC4D-5961-4B7D-B31F-EF073CDE7C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264" y="621009"/>
            <a:ext cx="5976000" cy="5976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F3AB394-6D80-4734-A139-0291522300A3}"/>
              </a:ext>
            </a:extLst>
          </p:cNvPr>
          <p:cNvSpPr txBox="1"/>
          <p:nvPr/>
        </p:nvSpPr>
        <p:spPr>
          <a:xfrm>
            <a:off x="-121298" y="1143001"/>
            <a:ext cx="1450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</a:t>
            </a:r>
            <a:endParaRPr lang="en-IL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C9FD10-61D5-478B-ADC0-EF94A646FAA6}"/>
              </a:ext>
            </a:extLst>
          </p:cNvPr>
          <p:cNvSpPr txBox="1"/>
          <p:nvPr/>
        </p:nvSpPr>
        <p:spPr>
          <a:xfrm>
            <a:off x="5735809" y="1143001"/>
            <a:ext cx="1450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</a:t>
            </a:r>
            <a:endParaRPr lang="en-IL" sz="2400" b="1" dirty="0"/>
          </a:p>
        </p:txBody>
      </p:sp>
    </p:spTree>
    <p:extLst>
      <p:ext uri="{BB962C8B-B14F-4D97-AF65-F5344CB8AC3E}">
        <p14:creationId xmlns:p14="http://schemas.microsoft.com/office/powerpoint/2010/main" val="263520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8872699-4644-4784-A1E3-DCD6ADB94E9C}"/>
              </a:ext>
            </a:extLst>
          </p:cNvPr>
          <p:cNvGrpSpPr/>
          <p:nvPr/>
        </p:nvGrpSpPr>
        <p:grpSpPr>
          <a:xfrm>
            <a:off x="-3038012" y="824763"/>
            <a:ext cx="16008432" cy="5837175"/>
            <a:chOff x="-3038012" y="824763"/>
            <a:chExt cx="16008432" cy="583717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5B59D7E-D89B-40E3-B177-A7C7164320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04" t="8282" r="9427" b="3503"/>
            <a:stretch/>
          </p:blipFill>
          <p:spPr>
            <a:xfrm>
              <a:off x="-2432771" y="1286428"/>
              <a:ext cx="5429570" cy="529054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18C235E-524A-4F0E-AF85-948AD3DF67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587" r="11554" b="2825"/>
            <a:stretch/>
          </p:blipFill>
          <p:spPr>
            <a:xfrm>
              <a:off x="7928678" y="1360428"/>
              <a:ext cx="5041742" cy="530151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4A3C412-C095-433F-B979-7A03597100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8" t="8337" r="8717" b="3075"/>
            <a:stretch/>
          </p:blipFill>
          <p:spPr>
            <a:xfrm>
              <a:off x="2996799" y="1286428"/>
              <a:ext cx="5162332" cy="537551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C58F9E6-43D4-4C64-82B3-A7DE006D1C2C}"/>
                </a:ext>
              </a:extLst>
            </p:cNvPr>
            <p:cNvSpPr txBox="1"/>
            <p:nvPr/>
          </p:nvSpPr>
          <p:spPr>
            <a:xfrm>
              <a:off x="-3038012" y="824763"/>
              <a:ext cx="14509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A</a:t>
              </a:r>
              <a:endParaRPr lang="en-IL" sz="2400" b="1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8BE98AA-D9C3-417D-BBFD-35F035B6B1B9}"/>
                </a:ext>
              </a:extLst>
            </p:cNvPr>
            <p:cNvSpPr txBox="1"/>
            <p:nvPr/>
          </p:nvSpPr>
          <p:spPr>
            <a:xfrm>
              <a:off x="2442170" y="887034"/>
              <a:ext cx="14509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B</a:t>
              </a:r>
              <a:endParaRPr lang="en-IL" sz="2400" b="1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FAABC9C-1996-438A-BF18-654C4E6E06F1}"/>
                </a:ext>
              </a:extLst>
            </p:cNvPr>
            <p:cNvSpPr txBox="1"/>
            <p:nvPr/>
          </p:nvSpPr>
          <p:spPr>
            <a:xfrm>
              <a:off x="7393309" y="938961"/>
              <a:ext cx="14509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C</a:t>
              </a:r>
              <a:endParaRPr lang="en-IL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47521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318B0BB-0606-48EA-B7C7-FEA6D256A364}"/>
              </a:ext>
            </a:extLst>
          </p:cNvPr>
          <p:cNvGrpSpPr/>
          <p:nvPr/>
        </p:nvGrpSpPr>
        <p:grpSpPr>
          <a:xfrm>
            <a:off x="-470303" y="1169793"/>
            <a:ext cx="14436552" cy="5196104"/>
            <a:chOff x="-470303" y="1169793"/>
            <a:chExt cx="14436552" cy="519610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8BE98AA-D9C3-417D-BBFD-35F035B6B1B9}"/>
                </a:ext>
              </a:extLst>
            </p:cNvPr>
            <p:cNvSpPr txBox="1"/>
            <p:nvPr/>
          </p:nvSpPr>
          <p:spPr>
            <a:xfrm>
              <a:off x="4096022" y="1221928"/>
              <a:ext cx="14509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B</a:t>
              </a:r>
              <a:endParaRPr lang="en-IL" sz="2400" b="1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FAABC9C-1996-438A-BF18-654C4E6E06F1}"/>
                </a:ext>
              </a:extLst>
            </p:cNvPr>
            <p:cNvSpPr txBox="1"/>
            <p:nvPr/>
          </p:nvSpPr>
          <p:spPr>
            <a:xfrm>
              <a:off x="8686400" y="1237334"/>
              <a:ext cx="14509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C</a:t>
              </a:r>
              <a:endParaRPr lang="en-IL" sz="2400" b="1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C0B913F-3759-449A-9109-A0B1669C1C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33" t="8619" r="9764" b="3367"/>
            <a:stretch/>
          </p:blipFill>
          <p:spPr>
            <a:xfrm>
              <a:off x="127886" y="1683593"/>
              <a:ext cx="4628568" cy="468230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902D175-799D-475C-8A0B-9B06FB07FC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33" t="7685" r="9494" b="3332"/>
            <a:stretch/>
          </p:blipFill>
          <p:spPr>
            <a:xfrm>
              <a:off x="9411855" y="1722237"/>
              <a:ext cx="4554394" cy="464366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C1FA3F9-90D7-43B4-BA1F-9C6DD9029F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05" t="9317" r="9123" b="3281"/>
            <a:stretch/>
          </p:blipFill>
          <p:spPr>
            <a:xfrm>
              <a:off x="4821477" y="1768713"/>
              <a:ext cx="4590378" cy="459718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C58F9E6-43D4-4C64-82B3-A7DE006D1C2C}"/>
                </a:ext>
              </a:extLst>
            </p:cNvPr>
            <p:cNvSpPr txBox="1"/>
            <p:nvPr/>
          </p:nvSpPr>
          <p:spPr>
            <a:xfrm>
              <a:off x="-470303" y="1169793"/>
              <a:ext cx="14509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A</a:t>
              </a:r>
              <a:endParaRPr lang="en-IL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85044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A7957B4-256F-43AC-B5A9-3FCFCA9F6635}"/>
              </a:ext>
            </a:extLst>
          </p:cNvPr>
          <p:cNvGrpSpPr/>
          <p:nvPr/>
        </p:nvGrpSpPr>
        <p:grpSpPr>
          <a:xfrm>
            <a:off x="-340994" y="771389"/>
            <a:ext cx="12458353" cy="6086611"/>
            <a:chOff x="-340994" y="771389"/>
            <a:chExt cx="12458353" cy="608661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8BE98AA-D9C3-417D-BBFD-35F035B6B1B9}"/>
                </a:ext>
              </a:extLst>
            </p:cNvPr>
            <p:cNvSpPr txBox="1"/>
            <p:nvPr/>
          </p:nvSpPr>
          <p:spPr>
            <a:xfrm>
              <a:off x="5766958" y="771389"/>
              <a:ext cx="14509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B</a:t>
              </a:r>
              <a:endParaRPr lang="en-IL" sz="2400" b="1" dirty="0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5060DCB-AE70-423D-BC9D-C7773E0554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98" t="9460" r="9313" b="3250"/>
            <a:stretch/>
          </p:blipFill>
          <p:spPr>
            <a:xfrm>
              <a:off x="384461" y="1233054"/>
              <a:ext cx="5624946" cy="562494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7794A0E-CA01-456A-8244-00F1387E08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33" t="7883" r="9477" b="3251"/>
            <a:stretch/>
          </p:blipFill>
          <p:spPr>
            <a:xfrm>
              <a:off x="6492413" y="1105141"/>
              <a:ext cx="5624946" cy="572654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C58F9E6-43D4-4C64-82B3-A7DE006D1C2C}"/>
                </a:ext>
              </a:extLst>
            </p:cNvPr>
            <p:cNvSpPr txBox="1"/>
            <p:nvPr/>
          </p:nvSpPr>
          <p:spPr>
            <a:xfrm>
              <a:off x="-340994" y="771389"/>
              <a:ext cx="14509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A</a:t>
              </a:r>
              <a:endParaRPr lang="en-IL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63478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340FD46-0241-4981-A7D4-26EE029F07F8}"/>
              </a:ext>
            </a:extLst>
          </p:cNvPr>
          <p:cNvGrpSpPr/>
          <p:nvPr/>
        </p:nvGrpSpPr>
        <p:grpSpPr>
          <a:xfrm>
            <a:off x="-340994" y="771389"/>
            <a:ext cx="12532994" cy="6021960"/>
            <a:chOff x="-340994" y="771389"/>
            <a:chExt cx="12532994" cy="602196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8BE98AA-D9C3-417D-BBFD-35F035B6B1B9}"/>
                </a:ext>
              </a:extLst>
            </p:cNvPr>
            <p:cNvSpPr txBox="1"/>
            <p:nvPr/>
          </p:nvSpPr>
          <p:spPr>
            <a:xfrm>
              <a:off x="5766958" y="771389"/>
              <a:ext cx="14509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B</a:t>
              </a:r>
              <a:endParaRPr lang="en-IL" sz="2400" b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C58F9E6-43D4-4C64-82B3-A7DE006D1C2C}"/>
                </a:ext>
              </a:extLst>
            </p:cNvPr>
            <p:cNvSpPr txBox="1"/>
            <p:nvPr/>
          </p:nvSpPr>
          <p:spPr>
            <a:xfrm>
              <a:off x="-340994" y="771389"/>
              <a:ext cx="14509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A</a:t>
              </a:r>
              <a:endParaRPr lang="en-IL" sz="2400" b="1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F8C7262-E57B-4DDA-98BE-5E272C16A0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1" t="10452" r="7140" b="4004"/>
            <a:stretch/>
          </p:blipFill>
          <p:spPr>
            <a:xfrm>
              <a:off x="6454933" y="1284010"/>
              <a:ext cx="5737067" cy="548163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EA4F623-BE3D-4789-900E-7CA1578CCC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4" t="8360" r="8327" b="4005"/>
            <a:stretch/>
          </p:blipFill>
          <p:spPr>
            <a:xfrm>
              <a:off x="250134" y="1177638"/>
              <a:ext cx="5737067" cy="56157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3573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4023D5E-C9B3-4DC5-8455-9226BFF174A0}"/>
              </a:ext>
            </a:extLst>
          </p:cNvPr>
          <p:cNvGrpSpPr/>
          <p:nvPr/>
        </p:nvGrpSpPr>
        <p:grpSpPr>
          <a:xfrm>
            <a:off x="-219263" y="228599"/>
            <a:ext cx="12291263" cy="5976000"/>
            <a:chOff x="-219263" y="228599"/>
            <a:chExt cx="12291263" cy="5976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C325DF1-8610-4A1D-B280-4BB3140C7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228599"/>
              <a:ext cx="5976000" cy="59760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F8932AF-7325-4D97-907D-E8EAB1C5F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032" y="228599"/>
              <a:ext cx="5976000" cy="59760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CF7A9D4-0401-4CB1-8551-6A2D1059AF54}"/>
                </a:ext>
              </a:extLst>
            </p:cNvPr>
            <p:cNvSpPr txBox="1"/>
            <p:nvPr/>
          </p:nvSpPr>
          <p:spPr>
            <a:xfrm>
              <a:off x="-219263" y="993716"/>
              <a:ext cx="14509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A</a:t>
              </a:r>
              <a:endParaRPr lang="en-IL" sz="2400" b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3F7C751-0054-4817-A7A4-405F8D4E35CC}"/>
                </a:ext>
              </a:extLst>
            </p:cNvPr>
            <p:cNvSpPr txBox="1"/>
            <p:nvPr/>
          </p:nvSpPr>
          <p:spPr>
            <a:xfrm>
              <a:off x="5637844" y="993716"/>
              <a:ext cx="14509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B</a:t>
              </a:r>
              <a:endParaRPr lang="en-IL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6551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44C739F-5C14-4323-8502-E15B07B660B3}"/>
              </a:ext>
            </a:extLst>
          </p:cNvPr>
          <p:cNvGrpSpPr/>
          <p:nvPr/>
        </p:nvGrpSpPr>
        <p:grpSpPr>
          <a:xfrm>
            <a:off x="-149288" y="880936"/>
            <a:ext cx="12038251" cy="3674644"/>
            <a:chOff x="-149288" y="880936"/>
            <a:chExt cx="12038251" cy="367464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771C812-DD6A-4DFD-A2F5-2F08A72F7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209" y="880936"/>
              <a:ext cx="3600000" cy="3600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D5EE6EE-CE5B-4A64-A6FB-CFE718C117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8963" y="955580"/>
              <a:ext cx="3600000" cy="36000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BE96F07-68F8-4F8C-A031-27B6A38354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5820" y="955580"/>
              <a:ext cx="3600000" cy="36000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DBDC424-55E6-4C94-904A-7D14D963CA8B}"/>
                </a:ext>
              </a:extLst>
            </p:cNvPr>
            <p:cNvSpPr txBox="1"/>
            <p:nvPr/>
          </p:nvSpPr>
          <p:spPr>
            <a:xfrm>
              <a:off x="-149288" y="1143001"/>
              <a:ext cx="14509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A</a:t>
              </a:r>
              <a:endParaRPr lang="en-IL" sz="2400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EC38ED2-B2AB-477D-8513-6B7BA858AC5F}"/>
                </a:ext>
              </a:extLst>
            </p:cNvPr>
            <p:cNvSpPr txBox="1"/>
            <p:nvPr/>
          </p:nvSpPr>
          <p:spPr>
            <a:xfrm>
              <a:off x="3902347" y="1143001"/>
              <a:ext cx="14509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B</a:t>
              </a:r>
              <a:endParaRPr lang="en-IL" sz="2400" b="1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202FDAD-4F6E-4599-A7E1-80092F4292AB}"/>
                </a:ext>
              </a:extLst>
            </p:cNvPr>
            <p:cNvSpPr txBox="1"/>
            <p:nvPr/>
          </p:nvSpPr>
          <p:spPr>
            <a:xfrm>
              <a:off x="7596163" y="1143001"/>
              <a:ext cx="14509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C</a:t>
              </a:r>
              <a:endParaRPr lang="en-IL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076734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FBC3E47-F550-4E2B-8940-825EB91C8C36}"/>
              </a:ext>
            </a:extLst>
          </p:cNvPr>
          <p:cNvGrpSpPr/>
          <p:nvPr/>
        </p:nvGrpSpPr>
        <p:grpSpPr>
          <a:xfrm>
            <a:off x="-107299" y="1510139"/>
            <a:ext cx="12002706" cy="3600000"/>
            <a:chOff x="-107299" y="1510139"/>
            <a:chExt cx="12002706" cy="3600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3EE8442-90BB-47C6-9C7E-E33331E0D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613" y="1510139"/>
              <a:ext cx="3600000" cy="36000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B2C5618-49DA-4837-8924-F8D45E6419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5407" y="1510139"/>
              <a:ext cx="3600000" cy="36000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9A476A3-1D6C-42FC-9621-C671E0E287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2158" y="1510139"/>
              <a:ext cx="3600000" cy="36000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527FA9B-808D-4C67-8CDE-3954BD9F5FE6}"/>
                </a:ext>
              </a:extLst>
            </p:cNvPr>
            <p:cNvSpPr txBox="1"/>
            <p:nvPr/>
          </p:nvSpPr>
          <p:spPr>
            <a:xfrm>
              <a:off x="-107299" y="1670177"/>
              <a:ext cx="14509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A</a:t>
              </a:r>
              <a:endParaRPr lang="en-IL" sz="2400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EFB649E-4CA6-45BD-8763-BE48602F90A0}"/>
                </a:ext>
              </a:extLst>
            </p:cNvPr>
            <p:cNvSpPr txBox="1"/>
            <p:nvPr/>
          </p:nvSpPr>
          <p:spPr>
            <a:xfrm>
              <a:off x="3944336" y="1670177"/>
              <a:ext cx="14509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B</a:t>
              </a:r>
              <a:endParaRPr lang="en-IL" sz="2400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142E3F2-42A4-436B-95B9-5369ADED96E5}"/>
                </a:ext>
              </a:extLst>
            </p:cNvPr>
            <p:cNvSpPr txBox="1"/>
            <p:nvPr/>
          </p:nvSpPr>
          <p:spPr>
            <a:xfrm>
              <a:off x="7638152" y="1670177"/>
              <a:ext cx="14509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C</a:t>
              </a:r>
              <a:endParaRPr lang="en-IL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45860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A9A073D-6D62-4AEE-9596-8153F6274D98}"/>
              </a:ext>
            </a:extLst>
          </p:cNvPr>
          <p:cNvGrpSpPr/>
          <p:nvPr/>
        </p:nvGrpSpPr>
        <p:grpSpPr>
          <a:xfrm>
            <a:off x="169479" y="1636849"/>
            <a:ext cx="11466354" cy="3052010"/>
            <a:chOff x="-107299" y="1585610"/>
            <a:chExt cx="11466354" cy="305201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23109E9-F71E-4DCF-8985-227A22135F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5497"/>
            <a:stretch/>
          </p:blipFill>
          <p:spPr>
            <a:xfrm>
              <a:off x="319501" y="1585610"/>
              <a:ext cx="7878109" cy="3052010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BBFA242-1BCB-4FAA-BB80-A3B2829947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958" t="54210" r="25864" b="1286"/>
            <a:stretch/>
          </p:blipFill>
          <p:spPr>
            <a:xfrm>
              <a:off x="7642334" y="1585610"/>
              <a:ext cx="3716721" cy="305201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9959E5E-5B33-4BAA-A52C-360851F824EA}"/>
                </a:ext>
              </a:extLst>
            </p:cNvPr>
            <p:cNvSpPr txBox="1"/>
            <p:nvPr/>
          </p:nvSpPr>
          <p:spPr>
            <a:xfrm>
              <a:off x="-107299" y="1670177"/>
              <a:ext cx="14509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A</a:t>
              </a:r>
              <a:endParaRPr lang="en-IL" sz="2400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E6062FE-B8E2-4713-B760-3F084A0AABE3}"/>
                </a:ext>
              </a:extLst>
            </p:cNvPr>
            <p:cNvSpPr txBox="1"/>
            <p:nvPr/>
          </p:nvSpPr>
          <p:spPr>
            <a:xfrm>
              <a:off x="3533100" y="1670177"/>
              <a:ext cx="14509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B</a:t>
              </a:r>
              <a:endParaRPr lang="en-IL" sz="2400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AEC38B9-601F-47FE-B490-38904643F4B8}"/>
                </a:ext>
              </a:extLst>
            </p:cNvPr>
            <p:cNvSpPr txBox="1"/>
            <p:nvPr/>
          </p:nvSpPr>
          <p:spPr>
            <a:xfrm>
              <a:off x="7054827" y="1634704"/>
              <a:ext cx="14509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C</a:t>
              </a:r>
              <a:endParaRPr lang="en-IL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01234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3B0E115-DD8A-441E-BB41-3F6679EB83BB}"/>
              </a:ext>
            </a:extLst>
          </p:cNvPr>
          <p:cNvGrpSpPr/>
          <p:nvPr/>
        </p:nvGrpSpPr>
        <p:grpSpPr>
          <a:xfrm>
            <a:off x="-121298" y="673472"/>
            <a:ext cx="12193298" cy="5976000"/>
            <a:chOff x="-121298" y="673472"/>
            <a:chExt cx="12193298" cy="59760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2B4F29B-9D8F-4E29-9EC7-DE52C040D5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000" y="673472"/>
              <a:ext cx="5976000" cy="59760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4F28E6-0BDF-4CB7-B712-EF33E7331F48}"/>
                </a:ext>
              </a:extLst>
            </p:cNvPr>
            <p:cNvSpPr txBox="1"/>
            <p:nvPr/>
          </p:nvSpPr>
          <p:spPr>
            <a:xfrm>
              <a:off x="-121298" y="1143001"/>
              <a:ext cx="14509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A</a:t>
              </a:r>
              <a:endParaRPr lang="en-IL" sz="2400" b="1" dirty="0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3536BC1-6377-4683-A93E-45C7FCC667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673472"/>
              <a:ext cx="5976000" cy="59760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976B7FA-AF1A-49D0-9975-6F9884A00BE2}"/>
                </a:ext>
              </a:extLst>
            </p:cNvPr>
            <p:cNvSpPr txBox="1"/>
            <p:nvPr/>
          </p:nvSpPr>
          <p:spPr>
            <a:xfrm>
              <a:off x="5690647" y="1143000"/>
              <a:ext cx="14509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B</a:t>
              </a:r>
              <a:endParaRPr lang="en-IL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60677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2CC8908-CB98-48CE-8950-B2FD7F608CDA}"/>
              </a:ext>
            </a:extLst>
          </p:cNvPr>
          <p:cNvGrpSpPr/>
          <p:nvPr/>
        </p:nvGrpSpPr>
        <p:grpSpPr>
          <a:xfrm>
            <a:off x="-196454" y="347796"/>
            <a:ext cx="12148454" cy="6069204"/>
            <a:chOff x="-196454" y="347796"/>
            <a:chExt cx="12148454" cy="606920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7CA33D7-117F-432C-8F83-2B0591865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000" y="347796"/>
              <a:ext cx="5976000" cy="597600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7739BD7-7481-45F2-AC81-3C80DB79C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6000" y="441000"/>
              <a:ext cx="5976000" cy="597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C58F9E6-43D4-4C64-82B3-A7DE006D1C2C}"/>
                </a:ext>
              </a:extLst>
            </p:cNvPr>
            <p:cNvSpPr txBox="1"/>
            <p:nvPr/>
          </p:nvSpPr>
          <p:spPr>
            <a:xfrm>
              <a:off x="-196454" y="955110"/>
              <a:ext cx="14509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A</a:t>
              </a:r>
              <a:endParaRPr lang="en-IL" sz="2400" b="1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8BE98AA-D9C3-417D-BBFD-35F035B6B1B9}"/>
                </a:ext>
              </a:extLst>
            </p:cNvPr>
            <p:cNvSpPr txBox="1"/>
            <p:nvPr/>
          </p:nvSpPr>
          <p:spPr>
            <a:xfrm>
              <a:off x="5653201" y="892480"/>
              <a:ext cx="14509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B</a:t>
              </a:r>
              <a:endParaRPr lang="en-IL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93804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58B859F3-DFE6-45F7-A2E3-517BF009A893}"/>
              </a:ext>
            </a:extLst>
          </p:cNvPr>
          <p:cNvGrpSpPr/>
          <p:nvPr/>
        </p:nvGrpSpPr>
        <p:grpSpPr>
          <a:xfrm>
            <a:off x="-242634" y="258888"/>
            <a:ext cx="12277800" cy="6599112"/>
            <a:chOff x="-242634" y="258888"/>
            <a:chExt cx="12277800" cy="659911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00F0093-1213-4D44-9610-CAB0CE1FF7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9" r="8554"/>
            <a:stretch/>
          </p:blipFill>
          <p:spPr>
            <a:xfrm>
              <a:off x="264000" y="273929"/>
              <a:ext cx="5832000" cy="658407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7E768AC-5C59-42C8-807A-8251714471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4" r="9429"/>
            <a:stretch/>
          </p:blipFill>
          <p:spPr>
            <a:xfrm>
              <a:off x="6203166" y="258888"/>
              <a:ext cx="5832000" cy="6584071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C58F9E6-43D4-4C64-82B3-A7DE006D1C2C}"/>
                </a:ext>
              </a:extLst>
            </p:cNvPr>
            <p:cNvSpPr txBox="1"/>
            <p:nvPr/>
          </p:nvSpPr>
          <p:spPr>
            <a:xfrm>
              <a:off x="-242634" y="410169"/>
              <a:ext cx="14509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A</a:t>
              </a:r>
              <a:endParaRPr lang="en-IL" sz="2400" b="1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8BE98AA-D9C3-417D-BBFD-35F035B6B1B9}"/>
                </a:ext>
              </a:extLst>
            </p:cNvPr>
            <p:cNvSpPr txBox="1"/>
            <p:nvPr/>
          </p:nvSpPr>
          <p:spPr>
            <a:xfrm>
              <a:off x="5634723" y="421427"/>
              <a:ext cx="14509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B</a:t>
              </a:r>
              <a:endParaRPr lang="en-IL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18099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15B2AE2-BB0F-4697-A3B5-A0E4BD5E016C}"/>
              </a:ext>
            </a:extLst>
          </p:cNvPr>
          <p:cNvGrpSpPr/>
          <p:nvPr/>
        </p:nvGrpSpPr>
        <p:grpSpPr>
          <a:xfrm>
            <a:off x="-492014" y="419405"/>
            <a:ext cx="12684014" cy="6675429"/>
            <a:chOff x="-492014" y="419405"/>
            <a:chExt cx="12684014" cy="667542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B4A4CE1-DC93-4859-B76A-B3E0DBABBD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32" t="9967" r="9596"/>
            <a:stretch/>
          </p:blipFill>
          <p:spPr>
            <a:xfrm>
              <a:off x="6206837" y="920325"/>
              <a:ext cx="5985163" cy="6174509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8BE98AA-D9C3-417D-BBFD-35F035B6B1B9}"/>
                </a:ext>
              </a:extLst>
            </p:cNvPr>
            <p:cNvSpPr txBox="1"/>
            <p:nvPr/>
          </p:nvSpPr>
          <p:spPr>
            <a:xfrm>
              <a:off x="5597781" y="421427"/>
              <a:ext cx="14509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B</a:t>
              </a:r>
              <a:endParaRPr lang="en-IL" sz="2400" b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C58F9E6-43D4-4C64-82B3-A7DE006D1C2C}"/>
                </a:ext>
              </a:extLst>
            </p:cNvPr>
            <p:cNvSpPr txBox="1"/>
            <p:nvPr/>
          </p:nvSpPr>
          <p:spPr>
            <a:xfrm>
              <a:off x="-492014" y="419405"/>
              <a:ext cx="14509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A</a:t>
              </a:r>
              <a:endParaRPr lang="en-IL" sz="2400" b="1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3709F62-1EC8-4BED-83FA-6B336B5706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66" t="9023" r="7037"/>
            <a:stretch/>
          </p:blipFill>
          <p:spPr>
            <a:xfrm>
              <a:off x="75787" y="855670"/>
              <a:ext cx="6151418" cy="6239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0942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5422</TotalTime>
  <Words>80</Words>
  <Application>Microsoft Office PowerPoint</Application>
  <PresentationFormat>Widescreen</PresentationFormat>
  <Paragraphs>47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Moran Davoodi</dc:creator>
  <cp:lastModifiedBy>Moran Davoodi</cp:lastModifiedBy>
  <cp:revision>38</cp:revision>
  <dcterms:created xsi:type="dcterms:W3CDTF">2023-02-14T14:37:30Z</dcterms:created>
  <dcterms:modified xsi:type="dcterms:W3CDTF">2023-05-02T16:22:42Z</dcterms:modified>
</cp:coreProperties>
</file>