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FF"/>
    <a:srgbClr val="FF00FF"/>
    <a:srgbClr val="FF0080"/>
    <a:srgbClr val="FFFFFF"/>
    <a:srgbClr val="5D7E9D"/>
    <a:srgbClr val="191919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2" autoAdjust="0"/>
    <p:restoredTop sz="91734" autoAdjust="0"/>
  </p:normalViewPr>
  <p:slideViewPr>
    <p:cSldViewPr snapToObjects="1">
      <p:cViewPr varScale="1">
        <p:scale>
          <a:sx n="91" d="100"/>
          <a:sy n="91" d="100"/>
        </p:scale>
        <p:origin x="-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C81347-F499-4826-81E9-B62659454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120BA-683D-4D30-A4B4-A4C3B5DC2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2A314-43C5-42D4-9588-313149C27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952C4E-8990-48E6-B230-C556356003B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8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DD2DCD-C18A-4DB6-871E-F6B801437D9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7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354F7E-B5C3-4110-8522-8840CADBC26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3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2DDC3-B3F4-49C5-844A-91126AFAE0A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C83FBD-6970-4D34-9598-44E964E76C3A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9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9F3F8-F33C-43E3-859B-D20CD0E05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D3AB-39B4-4452-AAE7-7FB2D7C78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883C-AFF0-4CFB-9887-14FE3220D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FE1A-FB8A-4BC8-ABA1-C1F567D4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A999-AAE1-4B78-841A-2096A310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0197-2870-4F15-B82C-94FD3B9E5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FF8D-FC27-4E12-B06E-5E24C899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37B-D99C-413D-B93E-238FB795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0CAE-5797-4FD3-B733-96DF02C46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49B5-F2B1-403B-86A2-A1087E46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71F2-6538-45BB-8BAB-FAADE4C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3399-A493-42BC-82B2-CF85C0A98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D88D-4811-40B2-9A5E-08C77C33E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6F2734D-480E-47C1-8598-5032E4EC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92596" y="1088740"/>
            <a:ext cx="10044608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0080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6600" dirty="0" smtClean="0">
                <a:solidFill>
                  <a:srgbClr val="FFFFFF"/>
                </a:solidFill>
                <a:latin typeface="Script MT Bold" panose="03040602040607080904" pitchFamily="66" charset="0"/>
              </a:rPr>
              <a:t>   Want to be a millionaire? </a:t>
            </a:r>
            <a:endParaRPr lang="en-US" altLang="en-US" sz="6600" dirty="0" smtClean="0">
              <a:latin typeface="Script MT Bold" panose="03040602040607080904" pitchFamily="66" charset="0"/>
            </a:endParaRPr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6840252" y="4473116"/>
            <a:ext cx="2283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5</a:t>
            </a:r>
          </a:p>
          <a:p>
            <a:r>
              <a:rPr lang="en-US" dirty="0"/>
              <a:t>	</a:t>
            </a:r>
            <a:r>
              <a:rPr lang="en-US" dirty="0" err="1" smtClean="0"/>
              <a:t>Yidi</a:t>
            </a:r>
            <a:r>
              <a:rPr lang="en-US" dirty="0" smtClean="0"/>
              <a:t> Wu</a:t>
            </a:r>
          </a:p>
          <a:p>
            <a:r>
              <a:rPr lang="en-US" dirty="0"/>
              <a:t>	Iulian </a:t>
            </a:r>
            <a:r>
              <a:rPr lang="en-US" dirty="0" err="1" smtClean="0"/>
              <a:t>Toma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Ji Nan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17" y="2240868"/>
            <a:ext cx="8229600" cy="1836204"/>
          </a:xfrm>
        </p:spPr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Q</a:t>
            </a:r>
            <a:r>
              <a:rPr lang="en-US" altLang="zh-CN" dirty="0" smtClean="0">
                <a:latin typeface="Script MT Bold" panose="03040602040607080904" pitchFamily="66" charset="0"/>
              </a:rPr>
              <a:t>uestions</a:t>
            </a:r>
            <a:r>
              <a:rPr lang="zh-CN" altLang="en-US" dirty="0" smtClean="0">
                <a:latin typeface="Script MT Bold" panose="03040602040607080904" pitchFamily="66" charset="0"/>
              </a:rPr>
              <a:t>？</a:t>
            </a:r>
            <a:endParaRPr lang="en-US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ecision</a:t>
            </a:r>
          </a:p>
          <a:p>
            <a:r>
              <a:rPr kumimoji="1" lang="en-US" altLang="zh-CN" dirty="0" smtClean="0"/>
              <a:t>Idea</a:t>
            </a:r>
          </a:p>
          <a:p>
            <a:r>
              <a:rPr kumimoji="1" lang="en-US" altLang="zh-CN" dirty="0" smtClean="0"/>
              <a:t>Objective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play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 for Game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8800"/>
            <a:ext cx="7056784" cy="5097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Interface for </a:t>
            </a:r>
            <a:r>
              <a:rPr lang="en-GB" altLang="en-US" dirty="0" err="1" smtClean="0"/>
              <a:t>Callback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86" y="2636912"/>
            <a:ext cx="59245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Class diagram: Client</a:t>
            </a:r>
            <a:endParaRPr lang="en-US" altLang="en-US" dirty="0" smtClean="0"/>
          </a:p>
        </p:txBody>
      </p:sp>
      <p:pic>
        <p:nvPicPr>
          <p:cNvPr id="7" name="Picture 6" descr="C:\Users\Ji\Desktop\QQ截图201506182039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1046"/>
            <a:ext cx="7344816" cy="471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Class diagram: Server</a:t>
            </a:r>
            <a:endParaRPr lang="en-US" alt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1580" y="1268760"/>
            <a:ext cx="7560840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1179632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Game</a:t>
            </a:r>
            <a:endParaRPr lang="en-US" alt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59832" y="1326276"/>
            <a:ext cx="13321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59832" y="3126631"/>
            <a:ext cx="13321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46" y="2284729"/>
            <a:ext cx="1440160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Registered?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3"/>
            <a:endCxn id="3" idx="1"/>
          </p:cNvCxnSpPr>
          <p:nvPr/>
        </p:nvCxnSpPr>
        <p:spPr>
          <a:xfrm flipV="1">
            <a:off x="1457306" y="1542300"/>
            <a:ext cx="1602526" cy="958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11" idx="1"/>
          </p:cNvCxnSpPr>
          <p:nvPr/>
        </p:nvCxnSpPr>
        <p:spPr>
          <a:xfrm>
            <a:off x="1457306" y="2500753"/>
            <a:ext cx="1602526" cy="841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8951" y="18485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78951" y="2760676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2" name="Elbow Connector 21"/>
          <p:cNvCxnSpPr>
            <a:stCxn id="3" idx="3"/>
            <a:endCxn id="11" idx="0"/>
          </p:cNvCxnSpPr>
          <p:nvPr/>
        </p:nvCxnSpPr>
        <p:spPr>
          <a:xfrm flipH="1">
            <a:off x="3725906" y="1542300"/>
            <a:ext cx="666074" cy="1584331"/>
          </a:xfrm>
          <a:prstGeom prst="bentConnector4">
            <a:avLst>
              <a:gd name="adj1" fmla="val -34321"/>
              <a:gd name="adj2" fmla="val 56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00192" y="2841058"/>
            <a:ext cx="2268252" cy="1003193"/>
          </a:xfrm>
          <a:prstGeom prst="rect">
            <a:avLst/>
          </a:prstGeom>
          <a:solidFill>
            <a:srgbClr val="8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25" name="Elbow Connector 24"/>
          <p:cNvCxnSpPr>
            <a:stCxn id="11" idx="3"/>
            <a:endCxn id="23" idx="1"/>
          </p:cNvCxnSpPr>
          <p:nvPr/>
        </p:nvCxnSpPr>
        <p:spPr>
          <a:xfrm>
            <a:off x="4391980" y="3342655"/>
            <a:ext cx="19082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17" y="1700808"/>
            <a:ext cx="8229600" cy="1836204"/>
          </a:xfrm>
        </p:spPr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The End</a:t>
            </a:r>
            <a:br>
              <a:rPr lang="en-US" dirty="0" smtClean="0">
                <a:latin typeface="Script MT Bold" panose="03040602040607080904" pitchFamily="66" charset="0"/>
              </a:rPr>
            </a:br>
            <a:r>
              <a:rPr lang="en-US" dirty="0" smtClean="0">
                <a:latin typeface="Script MT Bold" panose="03040602040607080904" pitchFamily="66" charset="0"/>
              </a:rPr>
              <a:t>&amp;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78904" y="335699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chemeClr val="accent2"/>
                </a:solidFill>
                <a:latin typeface="Script MT Bold" panose="03040602040607080904" pitchFamily="66" charset="0"/>
              </a:rPr>
              <a:t>Thank you!</a:t>
            </a:r>
            <a:endParaRPr lang="en-US" kern="0" dirty="0">
              <a:solidFill>
                <a:schemeClr val="accent2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985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59</Words>
  <Application>Microsoft Macintosh PowerPoint</Application>
  <PresentationFormat>全屏显示(4:3)</PresentationFormat>
  <Paragraphs>33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Default Design</vt:lpstr>
      <vt:lpstr>   Want to be a millionaire? </vt:lpstr>
      <vt:lpstr>PowerPoint 演示文稿</vt:lpstr>
      <vt:lpstr>Core Issues</vt:lpstr>
      <vt:lpstr>Interface for Game</vt:lpstr>
      <vt:lpstr>Interface for Callback</vt:lpstr>
      <vt:lpstr>Class diagram: Client</vt:lpstr>
      <vt:lpstr>Class diagram: Server</vt:lpstr>
      <vt:lpstr>The Game</vt:lpstr>
      <vt:lpstr>The End &amp;</vt:lpstr>
      <vt:lpstr>Questions？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Magazine</dc:creator>
  <cp:lastModifiedBy>一荻 吴</cp:lastModifiedBy>
  <cp:revision>66</cp:revision>
  <dcterms:modified xsi:type="dcterms:W3CDTF">2015-06-23T07:48:55Z</dcterms:modified>
</cp:coreProperties>
</file>