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FF"/>
    <a:srgbClr val="FF00FF"/>
    <a:srgbClr val="FF0080"/>
    <a:srgbClr val="FFFFFF"/>
    <a:srgbClr val="5D7E9D"/>
    <a:srgbClr val="191919"/>
    <a:srgbClr val="66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2" autoAdjust="0"/>
    <p:restoredTop sz="91734" autoAdjust="0"/>
  </p:normalViewPr>
  <p:slideViewPr>
    <p:cSldViewPr snapToObjects="1">
      <p:cViewPr varScale="1">
        <p:scale>
          <a:sx n="68" d="100"/>
          <a:sy n="68" d="100"/>
        </p:scale>
        <p:origin x="12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C81347-F499-4826-81E9-B62659454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351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54120BA-683D-4D30-A4B4-A4C3B5DC2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08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32A314-43C5-42D4-9588-313149C2767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952C4E-8990-48E6-B230-C556356003BC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8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DD2DCD-C18A-4DB6-871E-F6B801437D97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7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354F7E-B5C3-4110-8522-8840CADBC265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3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D2DDC3-B3F4-49C5-844A-91126AFAE0A7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9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C83FBD-6970-4D34-9598-44E964E76C3A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9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bluebackgo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D9F3F8-F33C-43E3-859B-D20CD0E05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20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D3AB-39B4-4452-AAE7-7FB2D7C78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62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7883C-AFF0-4CFB-9887-14FE3220D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0FE1A-FB8A-4BC8-ABA1-C1F567D4F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97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3A999-AAE1-4B78-841A-2096A310C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0197-2870-4F15-B82C-94FD3B9E5B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24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BFF8D-FC27-4E12-B06E-5E24C899C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3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E637B-D99C-413D-B93E-238FB7956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2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0CAE-5797-4FD3-B733-96DF02C46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27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49B5-F2B1-403B-86A2-A1087E464C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D71F2-6538-45BB-8BAB-FAADE4C45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7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03399-A493-42BC-82B2-CF85C0A98A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6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CD88D-4811-40B2-9A5E-08C77C33E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7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6F2734D-480E-47C1-8598-5032E4EC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792596" y="1088740"/>
            <a:ext cx="10044608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FF0080">
                    <a:alpha val="3411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6600" dirty="0" smtClean="0">
                <a:solidFill>
                  <a:srgbClr val="FFFFFF"/>
                </a:solidFill>
                <a:latin typeface="Script MT Bold" panose="03040602040607080904" pitchFamily="66" charset="0"/>
              </a:rPr>
              <a:t>   Want to be a millionaire? </a:t>
            </a:r>
            <a:endParaRPr lang="en-US" altLang="en-US" sz="6600" dirty="0" smtClean="0">
              <a:latin typeface="Script MT Bold" panose="03040602040607080904" pitchFamily="66" charset="0"/>
            </a:endParaRPr>
          </a:p>
        </p:txBody>
      </p:sp>
      <p:sp>
        <p:nvSpPr>
          <p:cNvPr id="5123" name="Text Box 15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6840252" y="4473116"/>
            <a:ext cx="2283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5</a:t>
            </a:r>
          </a:p>
          <a:p>
            <a:r>
              <a:rPr lang="en-US" dirty="0"/>
              <a:t>	</a:t>
            </a:r>
            <a:r>
              <a:rPr lang="en-US" dirty="0" err="1" smtClean="0"/>
              <a:t>Yidi</a:t>
            </a:r>
            <a:r>
              <a:rPr lang="en-US" dirty="0" smtClean="0"/>
              <a:t> Wu</a:t>
            </a:r>
          </a:p>
          <a:p>
            <a:r>
              <a:rPr lang="en-US" dirty="0"/>
              <a:t>	Iulian </a:t>
            </a:r>
            <a:r>
              <a:rPr lang="en-US" dirty="0" err="1" smtClean="0"/>
              <a:t>Toma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Ji Nan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play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Interface for Game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28800"/>
            <a:ext cx="7056784" cy="5097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Interface for </a:t>
            </a:r>
            <a:r>
              <a:rPr lang="en-GB" altLang="en-US" dirty="0" err="1" smtClean="0"/>
              <a:t>Callback</a:t>
            </a: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86" y="2636912"/>
            <a:ext cx="592455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Class diagram: Client</a:t>
            </a:r>
            <a:endParaRPr lang="en-US" altLang="en-US" dirty="0" smtClean="0"/>
          </a:p>
        </p:txBody>
      </p:sp>
      <p:pic>
        <p:nvPicPr>
          <p:cNvPr id="7" name="Picture 6" descr="C:\Users\Ji\Desktop\QQ截图2015061820392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21046"/>
            <a:ext cx="7344816" cy="471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Class diagram: Server</a:t>
            </a:r>
            <a:endParaRPr lang="en-US" altLang="en-US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91580" y="1268760"/>
            <a:ext cx="7560840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7200" y="1179632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The Game</a:t>
            </a:r>
            <a:endParaRPr lang="en-US" alt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59832" y="1326276"/>
            <a:ext cx="13321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59832" y="3126631"/>
            <a:ext cx="13321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46" y="2284729"/>
            <a:ext cx="1440160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Registered?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3"/>
            <a:endCxn id="3" idx="1"/>
          </p:cNvCxnSpPr>
          <p:nvPr/>
        </p:nvCxnSpPr>
        <p:spPr>
          <a:xfrm flipV="1">
            <a:off x="1457306" y="1542300"/>
            <a:ext cx="1602526" cy="958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3"/>
            <a:endCxn id="11" idx="1"/>
          </p:cNvCxnSpPr>
          <p:nvPr/>
        </p:nvCxnSpPr>
        <p:spPr>
          <a:xfrm>
            <a:off x="1457306" y="2500753"/>
            <a:ext cx="1602526" cy="841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8951" y="184858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78951" y="2760676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2" name="Elbow Connector 21"/>
          <p:cNvCxnSpPr>
            <a:stCxn id="3" idx="3"/>
            <a:endCxn id="11" idx="0"/>
          </p:cNvCxnSpPr>
          <p:nvPr/>
        </p:nvCxnSpPr>
        <p:spPr>
          <a:xfrm flipH="1">
            <a:off x="3725906" y="1542300"/>
            <a:ext cx="666074" cy="1584331"/>
          </a:xfrm>
          <a:prstGeom prst="bentConnector4">
            <a:avLst>
              <a:gd name="adj1" fmla="val -34321"/>
              <a:gd name="adj2" fmla="val 56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00192" y="2841058"/>
            <a:ext cx="2268252" cy="1003193"/>
          </a:xfrm>
          <a:prstGeom prst="rect">
            <a:avLst/>
          </a:prstGeom>
          <a:solidFill>
            <a:srgbClr val="8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25" name="Elbow Connector 24"/>
          <p:cNvCxnSpPr>
            <a:stCxn id="11" idx="3"/>
            <a:endCxn id="23" idx="1"/>
          </p:cNvCxnSpPr>
          <p:nvPr/>
        </p:nvCxnSpPr>
        <p:spPr>
          <a:xfrm>
            <a:off x="4391980" y="3342655"/>
            <a:ext cx="19082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217" y="1700808"/>
            <a:ext cx="8229600" cy="1836204"/>
          </a:xfrm>
        </p:spPr>
        <p:txBody>
          <a:bodyPr/>
          <a:lstStyle/>
          <a:p>
            <a:r>
              <a:rPr lang="en-US" dirty="0" smtClean="0">
                <a:latin typeface="Script MT Bold" panose="03040602040607080904" pitchFamily="66" charset="0"/>
              </a:rPr>
              <a:t>The End</a:t>
            </a:r>
            <a:br>
              <a:rPr lang="en-US" dirty="0" smtClean="0">
                <a:latin typeface="Script MT Bold" panose="03040602040607080904" pitchFamily="66" charset="0"/>
              </a:rPr>
            </a:br>
            <a:r>
              <a:rPr lang="en-US" dirty="0" smtClean="0">
                <a:latin typeface="Script MT Bold" panose="03040602040607080904" pitchFamily="66" charset="0"/>
              </a:rPr>
              <a:t>&amp;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78904" y="335699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>
                <a:solidFill>
                  <a:schemeClr val="accent2"/>
                </a:solidFill>
                <a:latin typeface="Script MT Bold" panose="03040602040607080904" pitchFamily="66" charset="0"/>
              </a:rPr>
              <a:t>Thank you!</a:t>
            </a:r>
            <a:endParaRPr lang="en-US" kern="0" dirty="0">
              <a:solidFill>
                <a:schemeClr val="accent2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985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52</Words>
  <Application>Microsoft Office PowerPoint</Application>
  <PresentationFormat>On-screen Show (4:3)</PresentationFormat>
  <Paragraphs>28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Script MT Bold</vt:lpstr>
      <vt:lpstr>Default Design</vt:lpstr>
      <vt:lpstr>   Want to be a millionaire? </vt:lpstr>
      <vt:lpstr>PowerPoint Presentation</vt:lpstr>
      <vt:lpstr>Interface for Game</vt:lpstr>
      <vt:lpstr>Interface for Callback</vt:lpstr>
      <vt:lpstr>Class diagram: Client</vt:lpstr>
      <vt:lpstr>Class diagram: Server</vt:lpstr>
      <vt:lpstr>The Game</vt:lpstr>
      <vt:lpstr>The End &amp;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Waves Template</dc:title>
  <dc:creator>Presentation Magazine</dc:creator>
  <cp:lastModifiedBy>Ji Nan</cp:lastModifiedBy>
  <cp:revision>65</cp:revision>
  <dcterms:modified xsi:type="dcterms:W3CDTF">2015-06-22T10:41:16Z</dcterms:modified>
</cp:coreProperties>
</file>