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12A49-57F5-AC48-83FF-1C72D7567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D7C15-39FB-B244-96D3-1CE4EE61A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2CBBC-81E5-9A41-B10E-3F71A978D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661E-D66E-C54C-93DF-49EF161BCC8E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4A3A6-EA20-0F48-ABB9-8DA7DBA5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FAF36-B085-4B4A-96D8-6E7876E5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8F35-4BA5-C84B-B122-0FAEA1325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1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7B77-220D-2446-9E12-7E2F53450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B3000-3558-8541-9539-C9182BCA8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DEFC6-3A0D-F24A-97B1-1D9B4EC0D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661E-D66E-C54C-93DF-49EF161BCC8E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9C6F2-4264-BA40-B471-8599AD36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44142-48FD-304E-B62C-67D40424B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8F35-4BA5-C84B-B122-0FAEA1325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4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4444E0-66D8-2342-9E7C-F9F7D784E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09D03-B8F3-6B43-B328-87ECEE4B7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C9FBE-EF8E-5149-BA97-9912E1143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661E-D66E-C54C-93DF-49EF161BCC8E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E66DF-3456-6B43-AAC6-1FD71BD3C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85773-B631-2B4D-AA05-23021CCD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8F35-4BA5-C84B-B122-0FAEA1325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9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7B76-2AF7-0047-86EF-F3A86BE5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5B532-F5BD-334E-A406-10FAD2975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6B1EF-0CBB-6F4A-8E0A-CA6057A85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661E-D66E-C54C-93DF-49EF161BCC8E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99ACD-F6FA-ED47-BFAC-CDFBE8D4E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8E636-4940-CD46-A9A5-33B96C63E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8F35-4BA5-C84B-B122-0FAEA1325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1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C22DE-24BC-CF48-B127-019CAB1EC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49269-4059-4845-BBF2-39A0684B8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BA922-AEA1-F047-BA42-A8094B24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661E-D66E-C54C-93DF-49EF161BCC8E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24080-1DC6-254B-8658-B9975355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FBE8B-6ADF-F641-B8ED-CF2AAA708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8F35-4BA5-C84B-B122-0FAEA1325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29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E35A-09B3-C846-96CA-EFBCEA9B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396AC-E853-D445-9AA2-DE8543892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A31EE-EF59-594A-9425-67F02AEFE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3E4E6-85CB-EB41-A419-FE8A358BC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661E-D66E-C54C-93DF-49EF161BCC8E}" type="datetimeFigureOut">
              <a:rPr lang="en-US" smtClean="0"/>
              <a:t>2/25/18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E0490-DCEA-9D43-B51E-5A700748D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142E4-A9FC-3649-8063-20878EFF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8F35-4BA5-C84B-B122-0FAEA1325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23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BD514-EFCB-EA4E-A5ED-68FA7EB4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3E24A-6BFA-9245-BB41-A6DDC1B41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847F6-0204-734C-915B-AE375AF96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FF285-AC43-E14E-B603-36DCD3B7B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531E76-0DE4-4E46-8A43-A2F707A3A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3EE940-E333-C748-BCF1-678347522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661E-D66E-C54C-93DF-49EF161BCC8E}" type="datetimeFigureOut">
              <a:rPr lang="en-US" smtClean="0"/>
              <a:t>2/25/18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8B905B-CFE5-D742-9763-B406A4F8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732617-CC83-F945-A12A-C744110A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8F35-4BA5-C84B-B122-0FAEA1325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40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65B3F-4758-1D4D-9CC3-F8A6E7D4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68D91-7518-594F-9948-41461DAB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661E-D66E-C54C-93DF-49EF161BCC8E}" type="datetimeFigureOut">
              <a:rPr lang="en-US" smtClean="0"/>
              <a:t>2/25/18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04BA1-50E9-8A4C-BCD2-703B8BCC1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1B09C-FED7-BA47-84B0-4B963348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8F35-4BA5-C84B-B122-0FAEA1325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4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C8BED1-8AF0-2142-B656-E88D894B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661E-D66E-C54C-93DF-49EF161BCC8E}" type="datetimeFigureOut">
              <a:rPr lang="en-US" smtClean="0"/>
              <a:t>2/25/18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A9042-A992-8C46-B8F2-CD529D6F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F11BA-B24C-4341-B52B-F93F4552B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8F35-4BA5-C84B-B122-0FAEA1325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8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A2274-AC88-3E49-A577-C82917999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07AD5-FAEC-1A42-A4E2-DEFBBDCC1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82B5D-46F0-F049-AE5A-1672000E2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57DBF-3036-8A41-9062-B67604048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661E-D66E-C54C-93DF-49EF161BCC8E}" type="datetimeFigureOut">
              <a:rPr lang="en-US" smtClean="0"/>
              <a:t>2/25/18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AB3B4-FD91-8549-95AA-3909556F5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87A74-6B89-8D41-8F94-D1AE3A82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8F35-4BA5-C84B-B122-0FAEA1325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28E3E-B9F1-5545-82DD-29AD7DDE7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3713FB-D2FD-0D4E-9EDC-A2D36A519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55A02-7515-644A-9D01-753A3F177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DF626-865B-294D-AAD4-60F1DC08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661E-D66E-C54C-93DF-49EF161BCC8E}" type="datetimeFigureOut">
              <a:rPr lang="en-US" smtClean="0"/>
              <a:t>2/25/18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6EB89-1A94-1A4F-B931-82B5F3923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95343-0FE9-8D41-B751-025569C1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8F35-4BA5-C84B-B122-0FAEA1325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4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699DC8-A15F-D843-BC93-4CA4FB2A3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6F161-0B6C-2247-AEB4-B445C3A17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82C8-B67F-5245-850F-2318E4E01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6661E-D66E-C54C-93DF-49EF161BCC8E}" type="datetimeFigureOut">
              <a:rPr lang="en-US" smtClean="0"/>
              <a:t>2/25/18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3B9A3-15A3-984E-BC0C-C344032A9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10D0C-AB61-A446-8192-FBA68EFF5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8F35-4BA5-C84B-B122-0FAEA1325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1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A9ECE76-45B1-A54A-BE68-006F59F077DB}"/>
              </a:ext>
            </a:extLst>
          </p:cNvPr>
          <p:cNvSpPr/>
          <p:nvPr/>
        </p:nvSpPr>
        <p:spPr>
          <a:xfrm>
            <a:off x="3287047" y="216723"/>
            <a:ext cx="2650732" cy="14486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 1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2801F54B-35B3-5C4B-81DE-B9D30F3A81D4}"/>
              </a:ext>
            </a:extLst>
          </p:cNvPr>
          <p:cNvSpPr/>
          <p:nvPr/>
        </p:nvSpPr>
        <p:spPr>
          <a:xfrm>
            <a:off x="7885704" y="286141"/>
            <a:ext cx="1272746" cy="130981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Resource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46BDDA5-B761-E041-A5E5-75D9AA11CB61}"/>
              </a:ext>
            </a:extLst>
          </p:cNvPr>
          <p:cNvCxnSpPr>
            <a:cxnSpLocks/>
            <a:stCxn id="5" idx="3"/>
            <a:endCxn id="10" idx="2"/>
          </p:cNvCxnSpPr>
          <p:nvPr/>
        </p:nvCxnSpPr>
        <p:spPr>
          <a:xfrm flipV="1">
            <a:off x="5937779" y="941050"/>
            <a:ext cx="1947925" cy="1"/>
          </a:xfrm>
          <a:prstGeom prst="bentConnector3">
            <a:avLst>
              <a:gd name="adj1" fmla="val 50000"/>
            </a:avLst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E567B13-737B-AE43-BB80-94210198BB60}"/>
              </a:ext>
            </a:extLst>
          </p:cNvPr>
          <p:cNvSpPr/>
          <p:nvPr/>
        </p:nvSpPr>
        <p:spPr>
          <a:xfrm>
            <a:off x="9420117" y="2885919"/>
            <a:ext cx="2650732" cy="14486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 2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D6AC2AF-2174-9B4A-84B5-C454228F2695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>
            <a:off x="9158450" y="941050"/>
            <a:ext cx="1587033" cy="1944869"/>
          </a:xfrm>
          <a:prstGeom prst="bentConnector2">
            <a:avLst/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94D3DD5-CB2B-6F41-8FD2-7D8922A2550A}"/>
              </a:ext>
            </a:extLst>
          </p:cNvPr>
          <p:cNvSpPr txBox="1"/>
          <p:nvPr/>
        </p:nvSpPr>
        <p:spPr>
          <a:xfrm>
            <a:off x="257512" y="4512761"/>
            <a:ext cx="118701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Since application 2 is a blocking process, more assumptions were made (Solution #1) Main Solution</a:t>
            </a:r>
          </a:p>
          <a:p>
            <a:r>
              <a:rPr lang="en-US" dirty="0"/>
              <a:t>- If there is a shared resource between the two applications (e.g. database, queue, etc.), Application 1 can just periodically </a:t>
            </a:r>
          </a:p>
          <a:p>
            <a:r>
              <a:rPr lang="en-US" dirty="0"/>
              <a:t>check the database for entries from Application 2 via a identification code or marking header. Based on the amount of</a:t>
            </a:r>
          </a:p>
          <a:p>
            <a:r>
              <a:rPr lang="en-US" dirty="0"/>
              <a:t>information queried by Application 1, a progress bar can be displayed based on the amount of entries within the shared </a:t>
            </a:r>
          </a:p>
          <a:p>
            <a:r>
              <a:rPr lang="en-US" dirty="0"/>
              <a:t>Resource. We know how much information was requested because Application 1 sent variables to Application 2.</a:t>
            </a:r>
          </a:p>
          <a:p>
            <a:r>
              <a:rPr lang="en-US" dirty="0"/>
              <a:t>- This process can also be multithreaded/multi-processed, allow for scalability. For example, if an Application 3 was added to </a:t>
            </a:r>
          </a:p>
          <a:p>
            <a:r>
              <a:rPr lang="en-US" dirty="0"/>
              <a:t>pipeline that also communicated with Application 1, we can just spawn 5 threads that poll the shared resource for </a:t>
            </a:r>
          </a:p>
          <a:p>
            <a:r>
              <a:rPr lang="en-US" dirty="0"/>
              <a:t>Application 3’s additions and so on. Making this an efficient and scalable solution that keeps track of application progress. 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4D7BB716-D58B-EF41-8623-6B69F844D84E}"/>
              </a:ext>
            </a:extLst>
          </p:cNvPr>
          <p:cNvCxnSpPr>
            <a:cxnSpLocks/>
            <a:stCxn id="5" idx="2"/>
            <a:endCxn id="13" idx="1"/>
          </p:cNvCxnSpPr>
          <p:nvPr/>
        </p:nvCxnSpPr>
        <p:spPr>
          <a:xfrm rot="16200000" flipH="1">
            <a:off x="6043831" y="233961"/>
            <a:ext cx="1944868" cy="4807704"/>
          </a:xfrm>
          <a:prstGeom prst="bentConnector2">
            <a:avLst/>
          </a:prstGeom>
          <a:ln w="539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00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177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Delun Xiao</dc:creator>
  <cp:lastModifiedBy>Michael Delun Xiao</cp:lastModifiedBy>
  <cp:revision>3</cp:revision>
  <dcterms:created xsi:type="dcterms:W3CDTF">2018-02-26T04:07:46Z</dcterms:created>
  <dcterms:modified xsi:type="dcterms:W3CDTF">2018-02-26T04:34:53Z</dcterms:modified>
</cp:coreProperties>
</file>