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9" r:id="rId5"/>
    <p:sldId id="270" r:id="rId6"/>
    <p:sldId id="261" r:id="rId7"/>
    <p:sldId id="276" r:id="rId8"/>
    <p:sldId id="274" r:id="rId9"/>
    <p:sldId id="275" r:id="rId10"/>
    <p:sldId id="266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8C496-993D-46D0-8BA1-3CBF000B3E63}" type="datetimeFigureOut">
              <a:rPr lang="zh-TW" altLang="en-US" smtClean="0"/>
              <a:t>2020/8/11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A016A-E60B-49CB-9312-A90A9076D10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659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8C496-993D-46D0-8BA1-3CBF000B3E63}" type="datetimeFigureOut">
              <a:rPr lang="zh-TW" altLang="en-US" smtClean="0"/>
              <a:t>2020/8/11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A016A-E60B-49CB-9312-A90A9076D1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670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8C496-993D-46D0-8BA1-3CBF000B3E63}" type="datetimeFigureOut">
              <a:rPr lang="zh-TW" altLang="en-US" smtClean="0"/>
              <a:t>2020/8/11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A016A-E60B-49CB-9312-A90A9076D1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78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8C496-993D-46D0-8BA1-3CBF000B3E63}" type="datetimeFigureOut">
              <a:rPr lang="zh-TW" altLang="en-US" smtClean="0"/>
              <a:t>2020/8/11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A016A-E60B-49CB-9312-A90A9076D1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9936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8C496-993D-46D0-8BA1-3CBF000B3E63}" type="datetimeFigureOut">
              <a:rPr lang="zh-TW" altLang="en-US" smtClean="0"/>
              <a:t>2020/8/11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A016A-E60B-49CB-9312-A90A9076D10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711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8C496-993D-46D0-8BA1-3CBF000B3E63}" type="datetimeFigureOut">
              <a:rPr lang="zh-TW" altLang="en-US" smtClean="0"/>
              <a:t>2020/8/11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A016A-E60B-49CB-9312-A90A9076D1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1784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8C496-993D-46D0-8BA1-3CBF000B3E63}" type="datetimeFigureOut">
              <a:rPr lang="zh-TW" altLang="en-US" smtClean="0"/>
              <a:t>2020/8/11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A016A-E60B-49CB-9312-A90A9076D1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2100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8C496-993D-46D0-8BA1-3CBF000B3E63}" type="datetimeFigureOut">
              <a:rPr lang="zh-TW" altLang="en-US" smtClean="0"/>
              <a:t>2020/8/11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A016A-E60B-49CB-9312-A90A9076D1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588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8C496-993D-46D0-8BA1-3CBF000B3E63}" type="datetimeFigureOut">
              <a:rPr lang="zh-TW" altLang="en-US" smtClean="0"/>
              <a:t>2020/8/11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A016A-E60B-49CB-9312-A90A9076D1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385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1D8C496-993D-46D0-8BA1-3CBF000B3E63}" type="datetimeFigureOut">
              <a:rPr lang="zh-TW" altLang="en-US" smtClean="0"/>
              <a:t>2020/8/11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6A016A-E60B-49CB-9312-A90A9076D1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537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8C496-993D-46D0-8BA1-3CBF000B3E63}" type="datetimeFigureOut">
              <a:rPr lang="zh-TW" altLang="en-US" smtClean="0"/>
              <a:t>2020/8/11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A016A-E60B-49CB-9312-A90A9076D1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3081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1D8C496-993D-46D0-8BA1-3CBF000B3E63}" type="datetimeFigureOut">
              <a:rPr lang="zh-TW" altLang="en-US" smtClean="0"/>
              <a:t>2020/8/11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26A016A-E60B-49CB-9312-A90A9076D10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9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deep-math-machine-learning-ai/chapter-11-chatbots-to-question-answer-systems-e06c648ac22a" TargetMode="External"/><Relationship Id="rId2" Type="http://schemas.openxmlformats.org/officeDocument/2006/relationships/hyperlink" Target="https://en.wikipedia.org/wiki/Natural-language_understand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asa.com/docs/rasa/user-guide/architectur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asa.com/docs/rasa/user-guide/architecture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E56C88-A829-4048-B22C-A729466A1F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GB" altLang="zh-TW" sz="7200" dirty="0"/>
            </a:br>
            <a:r>
              <a:rPr lang="en-GB" altLang="zh-TW" sz="7200" dirty="0"/>
              <a:t>Bodybuilding Exercise Recommendation Chatbot</a:t>
            </a:r>
            <a:endParaRPr lang="zh-TW" altLang="en-US" sz="72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C390DBE-A9DA-46DB-BE05-63A8BC11D6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ID:2020984</a:t>
            </a:r>
          </a:p>
          <a:p>
            <a:r>
              <a:rPr lang="en-US" altLang="zh-TW" dirty="0"/>
              <a:t>Name: Ta-Yu Mar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8444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CE2F4B-52EB-4D92-A3BC-8EF65D6C6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FB6FFC8-F2DF-4692-9F7C-195414E509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0070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05550B-4F2A-48DF-AD2F-2541245AE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 &amp; 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279F1D-7D90-4B7C-9C56-1DFC81B9C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/>
              <a:t>Summary: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dirty="0"/>
              <a:t>This project is task-oriented chatbot with NLU and Rasa architecture.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dirty="0"/>
              <a:t>Rasa architecture contains Interpreter, Tracker, Policy and Action.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dirty="0"/>
              <a:t>According to user’s reply to do the corresponding action.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dirty="0"/>
              <a:t>Using python, web crawler to get </a:t>
            </a:r>
            <a:r>
              <a:rPr lang="en-US" altLang="zh-TW"/>
              <a:t>the dataset.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Reference: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dirty="0"/>
              <a:t>Wikipedia,</a:t>
            </a:r>
            <a:r>
              <a:rPr lang="en-GB" altLang="zh-TW" dirty="0">
                <a:hlinkClick r:id="rId2"/>
              </a:rPr>
              <a:t> https://en.wikipedia.org/wiki/Natural-language_understanding</a:t>
            </a:r>
            <a:endParaRPr lang="en-GB" altLang="zh-TW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dirty="0"/>
              <a:t>Dahiya, M. &amp; Dahiya, M., 2017. Network Security View project A Tool of Conversation: Chatbot. Article in </a:t>
            </a:r>
            <a:r>
              <a:rPr lang="en-US" altLang="zh-TW" i="1" dirty="0"/>
              <a:t>INTERNATIONAL JOURNAL OF COMPUTER SCIENCES AND ENGINEERING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292929"/>
                </a:solidFill>
                <a:effectLst/>
                <a:latin typeface="medium-content-title-font"/>
              </a:rPr>
              <a:t>Madhu </a:t>
            </a:r>
            <a:r>
              <a:rPr lang="en-US" altLang="zh-TW" b="0" i="0" dirty="0" err="1">
                <a:solidFill>
                  <a:srgbClr val="292929"/>
                </a:solidFill>
                <a:effectLst/>
                <a:latin typeface="medium-content-title-font"/>
              </a:rPr>
              <a:t>Sanjeevi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medium-content-title-font"/>
              </a:rPr>
              <a:t> ( </a:t>
            </a:r>
            <a:r>
              <a:rPr lang="en-US" altLang="zh-TW" b="0" i="0" dirty="0" err="1">
                <a:solidFill>
                  <a:srgbClr val="292929"/>
                </a:solidFill>
                <a:effectLst/>
                <a:latin typeface="medium-content-title-font"/>
              </a:rPr>
              <a:t>Mady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medium-content-title-font"/>
              </a:rPr>
              <a:t> ), 2018, Chapter 11: </a:t>
            </a:r>
            <a:r>
              <a:rPr lang="en-US" altLang="zh-TW" b="0" i="0" dirty="0" err="1">
                <a:solidFill>
                  <a:srgbClr val="292929"/>
                </a:solidFill>
                <a:effectLst/>
                <a:latin typeface="medium-content-title-font"/>
              </a:rPr>
              <a:t>ChatBots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medium-content-title-font"/>
              </a:rPr>
              <a:t> to Question &amp; Answer systems, </a:t>
            </a:r>
            <a:r>
              <a:rPr lang="en-GB" altLang="zh-TW" dirty="0">
                <a:hlinkClick r:id="rId3"/>
              </a:rPr>
              <a:t>https://medium.com/deep-math-machine-learning-ai/chapter-11-chatbots-to-question-answer-systems-e06c648ac22a</a:t>
            </a:r>
            <a:endParaRPr lang="en-US" altLang="zh-TW" i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dirty="0"/>
              <a:t>Rasa, </a:t>
            </a:r>
            <a:r>
              <a:rPr lang="en-GB" altLang="zh-TW" dirty="0">
                <a:hlinkClick r:id="rId4"/>
              </a:rPr>
              <a:t>https://rasa.com/docs/rasa/user-guide/architecture/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8432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58DB56-224E-49B4-A85F-E116361FE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83973B-6F1E-4794-B2FD-1A9A29583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Project 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Rasa Architecture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Project Design Flow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Demo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Summary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2494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32498E-0E71-4645-9476-FFD1C933F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Project 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E452FC-3175-484A-A24B-AFB70A0D8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Introduction:</a:t>
            </a:r>
          </a:p>
          <a:p>
            <a:pPr lvl="1"/>
            <a:r>
              <a:rPr lang="en-US" altLang="zh-TW" dirty="0"/>
              <a:t>This project is building a Task-Oriented chatbot.</a:t>
            </a:r>
          </a:p>
          <a:p>
            <a:pPr lvl="1"/>
            <a:r>
              <a:rPr lang="en-US" altLang="zh-TW" dirty="0"/>
              <a:t>Through the conversation, answer the exercise which users want to know.</a:t>
            </a:r>
          </a:p>
          <a:p>
            <a:pPr lvl="1"/>
            <a:r>
              <a:rPr lang="en-US" altLang="zh-TW" dirty="0"/>
              <a:t>Using Telegram be user interface</a:t>
            </a:r>
          </a:p>
          <a:p>
            <a:r>
              <a:rPr lang="en-US" altLang="zh-TW" dirty="0"/>
              <a:t>Motivation:</a:t>
            </a:r>
          </a:p>
          <a:p>
            <a:pPr lvl="1"/>
            <a:r>
              <a:rPr lang="en-US" altLang="zh-TW" dirty="0"/>
              <a:t>AI, Big Data and Chatbot</a:t>
            </a:r>
          </a:p>
          <a:p>
            <a:pPr lvl="1"/>
            <a:r>
              <a:rPr lang="en-US" altLang="zh-TW" dirty="0"/>
              <a:t>Workout exercise</a:t>
            </a:r>
          </a:p>
          <a:p>
            <a:r>
              <a:rPr lang="en-US" altLang="zh-TW" dirty="0"/>
              <a:t>Aim:</a:t>
            </a:r>
          </a:p>
          <a:p>
            <a:pPr lvl="1"/>
            <a:r>
              <a:rPr lang="en-US" altLang="zh-TW" dirty="0"/>
              <a:t>Let any kind of level user can easily find what they need.</a:t>
            </a:r>
          </a:p>
          <a:p>
            <a:r>
              <a:rPr lang="en-US" altLang="zh-TW" dirty="0"/>
              <a:t>Difficulty:</a:t>
            </a:r>
          </a:p>
          <a:p>
            <a:pPr lvl="1"/>
            <a:r>
              <a:rPr lang="en-US" altLang="zh-TW" dirty="0"/>
              <a:t>Find the exercise dataset.</a:t>
            </a:r>
          </a:p>
          <a:p>
            <a:r>
              <a:rPr lang="en-US" altLang="zh-TW" dirty="0"/>
              <a:t>What I learn:</a:t>
            </a:r>
          </a:p>
          <a:p>
            <a:pPr lvl="1"/>
            <a:r>
              <a:rPr lang="en-US" altLang="zh-TW" dirty="0"/>
              <a:t>Python, web crawler</a:t>
            </a:r>
          </a:p>
          <a:p>
            <a:pPr lvl="1"/>
            <a:endParaRPr lang="en-US" altLang="zh-TW" dirty="0"/>
          </a:p>
          <a:p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422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04B300-305B-4A8F-A003-09A5DDBEB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6038626" cy="1450757"/>
          </a:xfrm>
        </p:spPr>
        <p:txBody>
          <a:bodyPr>
            <a:normAutofit/>
          </a:bodyPr>
          <a:lstStyle/>
          <a:p>
            <a:r>
              <a:rPr lang="en-US" altLang="zh-TW" dirty="0"/>
              <a:t>Project 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CD5713-EAF5-42D3-8579-D0A445E8A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r>
              <a:rPr lang="en-US" altLang="zh-TW" dirty="0"/>
              <a:t>Chatbot:</a:t>
            </a:r>
          </a:p>
          <a:p>
            <a:pPr lvl="1"/>
            <a:r>
              <a:rPr lang="en-US" altLang="zh-TW" dirty="0"/>
              <a:t>A chatbot is a program designed to counterfeit a smart communication on a text or spoken ground.</a:t>
            </a:r>
          </a:p>
          <a:p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6301A42-E912-4089-8ADA-804F98BD7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0328" y="72602"/>
            <a:ext cx="3416809" cy="607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42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EB0F91-CA6E-4DD4-8A1D-5C20BEE03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Project 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B6412A-772C-41C9-89AA-FBC2E9923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NLU:</a:t>
            </a:r>
          </a:p>
          <a:p>
            <a:pPr lvl="1"/>
            <a:r>
              <a:rPr lang="en-US" altLang="zh-TW" dirty="0"/>
              <a:t>Natural-language understanding (NLU) is a subtopic of natural-language processing in artificial intelligence that deals with machine reading comprehension.</a:t>
            </a:r>
          </a:p>
          <a:p>
            <a:endParaRPr lang="en-US" altLang="zh-TW" dirty="0"/>
          </a:p>
          <a:p>
            <a:r>
              <a:rPr lang="en-US" altLang="zh-TW" dirty="0"/>
              <a:t>Rasa:</a:t>
            </a:r>
          </a:p>
          <a:p>
            <a:pPr lvl="1"/>
            <a:r>
              <a:rPr lang="en-US" altLang="zh-TW" dirty="0"/>
              <a:t>Rasa is an open-source Machine Learning framework for making chatbots.</a:t>
            </a:r>
          </a:p>
          <a:p>
            <a:pPr lvl="1"/>
            <a:r>
              <a:rPr lang="en-US" altLang="zh-TW" dirty="0"/>
              <a:t>Customization</a:t>
            </a:r>
          </a:p>
          <a:p>
            <a:pPr lvl="1"/>
            <a:r>
              <a:rPr lang="en-US" altLang="zh-TW" dirty="0"/>
              <a:t>API integration</a:t>
            </a:r>
          </a:p>
          <a:p>
            <a:pPr lvl="1"/>
            <a:r>
              <a:rPr lang="en-US" altLang="zh-TW" dirty="0"/>
              <a:t>Connection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83FBBBF-E9B2-4B1F-83B1-DA3358340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5108775"/>
            <a:ext cx="12192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480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6BFF2B-4225-4BBF-ABDC-7D6A530DD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Rasa Architecture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EC379E1-8124-4565-940E-802660539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6697" y="1846263"/>
            <a:ext cx="7878931" cy="4022725"/>
          </a:xfr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80EBBFD9-754B-4E33-AD3D-B24EFF70D7BF}"/>
              </a:ext>
            </a:extLst>
          </p:cNvPr>
          <p:cNvSpPr txBox="1"/>
          <p:nvPr/>
        </p:nvSpPr>
        <p:spPr>
          <a:xfrm>
            <a:off x="4491318" y="5934635"/>
            <a:ext cx="6664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Reference from </a:t>
            </a:r>
            <a:r>
              <a:rPr lang="en-GB" altLang="zh-TW" dirty="0">
                <a:hlinkClick r:id="rId3"/>
              </a:rPr>
              <a:t>https://rasa.com/docs/rasa/user-guide/architecture/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6134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B6DD18-695F-4D42-972D-433988DBF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Project Design Flow </a:t>
            </a:r>
            <a:r>
              <a:rPr lang="en-US" altLang="zh-TW" sz="2000" dirty="0"/>
              <a:t>(Part 1)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BCE4C2FF-77EC-4DDF-B147-32F1ACA852B6}"/>
              </a:ext>
            </a:extLst>
          </p:cNvPr>
          <p:cNvSpPr/>
          <p:nvPr/>
        </p:nvSpPr>
        <p:spPr>
          <a:xfrm>
            <a:off x="4772809" y="2028341"/>
            <a:ext cx="1828800" cy="7944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part of body would you want to train?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EAA0F421-10F1-4E25-834A-E5858C576D88}"/>
              </a:ext>
            </a:extLst>
          </p:cNvPr>
          <p:cNvSpPr/>
          <p:nvPr/>
        </p:nvSpPr>
        <p:spPr>
          <a:xfrm>
            <a:off x="4772809" y="3151093"/>
            <a:ext cx="1828800" cy="4482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message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446A6D68-CD11-47D7-94E2-C1651191A0B2}"/>
              </a:ext>
            </a:extLst>
          </p:cNvPr>
          <p:cNvSpPr/>
          <p:nvPr/>
        </p:nvSpPr>
        <p:spPr>
          <a:xfrm>
            <a:off x="2730660" y="3941295"/>
            <a:ext cx="1957885" cy="894484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needs Recommendation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A4C91866-5985-47BD-8C1B-7C1C9371B9C5}"/>
              </a:ext>
            </a:extLst>
          </p:cNvPr>
          <p:cNvSpPr/>
          <p:nvPr/>
        </p:nvSpPr>
        <p:spPr>
          <a:xfrm>
            <a:off x="4712757" y="3941295"/>
            <a:ext cx="1957885" cy="894484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has question:</a:t>
            </a:r>
          </a:p>
          <a:p>
            <a:pPr algn="ctr"/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Show the detail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3633284D-CF02-48F4-9270-F73B7399CD99}"/>
              </a:ext>
            </a:extLst>
          </p:cNvPr>
          <p:cNvSpPr/>
          <p:nvPr/>
        </p:nvSpPr>
        <p:spPr>
          <a:xfrm>
            <a:off x="6710079" y="3941295"/>
            <a:ext cx="1957885" cy="894484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 of body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EF5E7019-45FC-42CD-A5E0-62CEB0078153}"/>
              </a:ext>
            </a:extLst>
          </p:cNvPr>
          <p:cNvSpPr/>
          <p:nvPr/>
        </p:nvSpPr>
        <p:spPr>
          <a:xfrm>
            <a:off x="6774622" y="5263959"/>
            <a:ext cx="1828800" cy="4482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Which muscle ?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D064B70E-B1E4-45A7-A497-0B80095DC827}"/>
              </a:ext>
            </a:extLst>
          </p:cNvPr>
          <p:cNvSpPr/>
          <p:nvPr/>
        </p:nvSpPr>
        <p:spPr>
          <a:xfrm>
            <a:off x="2795202" y="5263960"/>
            <a:ext cx="1828800" cy="44823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C315CBA8-7DB4-46A7-8CEB-EF92EA03AE8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687209" y="2822831"/>
            <a:ext cx="0" cy="3282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33EC62A4-DF72-466F-B031-0DCDC744D44B}"/>
              </a:ext>
            </a:extLst>
          </p:cNvPr>
          <p:cNvCxnSpPr>
            <a:cxnSpLocks/>
            <a:stCxn id="5" idx="1"/>
            <a:endCxn id="6" idx="0"/>
          </p:cNvCxnSpPr>
          <p:nvPr/>
        </p:nvCxnSpPr>
        <p:spPr>
          <a:xfrm flipH="1">
            <a:off x="3709603" y="3375211"/>
            <a:ext cx="1063206" cy="56608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1A3818F-2B9E-4379-834B-4E60BD1021DF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>
            <a:off x="6601609" y="3375211"/>
            <a:ext cx="1087413" cy="566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7445CD6A-8755-4C6A-82E7-A37FD33D75BA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687209" y="3599328"/>
            <a:ext cx="4491" cy="3419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02F41AF2-1811-4C63-806F-FBA7280CF2A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7689022" y="4835779"/>
            <a:ext cx="0" cy="428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9A0265EA-BA21-474C-842E-06B2352561C6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3709602" y="4835779"/>
            <a:ext cx="1" cy="42818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275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6EAE8A-E4FE-4322-ACF5-F5B4AD7C0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Project Design Flow </a:t>
            </a:r>
            <a:r>
              <a:rPr lang="en-US" altLang="zh-TW" sz="2000" dirty="0"/>
              <a:t>(Part 2)</a:t>
            </a:r>
            <a:endParaRPr lang="zh-TW" altLang="en-US" sz="2000" dirty="0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EB0B5E18-BB44-4F81-B3BB-8ABB11C42580}"/>
              </a:ext>
            </a:extLst>
          </p:cNvPr>
          <p:cNvSpPr/>
          <p:nvPr/>
        </p:nvSpPr>
        <p:spPr>
          <a:xfrm>
            <a:off x="4835562" y="2174905"/>
            <a:ext cx="1828800" cy="4482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Which muscle ?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A46D3BA7-ECD3-4ED3-B5EC-484BE6E7B408}"/>
              </a:ext>
            </a:extLst>
          </p:cNvPr>
          <p:cNvSpPr/>
          <p:nvPr/>
        </p:nvSpPr>
        <p:spPr>
          <a:xfrm>
            <a:off x="4835561" y="5555606"/>
            <a:ext cx="1828800" cy="4482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Need Equipment?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88B6E9B8-9BB8-4FE0-ABB4-419694EBFB44}"/>
              </a:ext>
            </a:extLst>
          </p:cNvPr>
          <p:cNvSpPr/>
          <p:nvPr/>
        </p:nvSpPr>
        <p:spPr>
          <a:xfrm>
            <a:off x="6857989" y="4131207"/>
            <a:ext cx="1957885" cy="894484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has question:</a:t>
            </a:r>
          </a:p>
          <a:p>
            <a:pPr algn="ctr"/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Show the detail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182F3CB0-95AD-4D1C-91DF-AAF47A14E622}"/>
              </a:ext>
            </a:extLst>
          </p:cNvPr>
          <p:cNvSpPr/>
          <p:nvPr/>
        </p:nvSpPr>
        <p:spPr>
          <a:xfrm>
            <a:off x="2813134" y="4154439"/>
            <a:ext cx="1828800" cy="894484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needs Suggestion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BA1FA3B2-3CAC-48AE-B6E8-97A6652EC4D7}"/>
              </a:ext>
            </a:extLst>
          </p:cNvPr>
          <p:cNvCxnSpPr>
            <a:cxnSpLocks/>
            <a:stCxn id="30" idx="2"/>
            <a:endCxn id="22" idx="0"/>
          </p:cNvCxnSpPr>
          <p:nvPr/>
        </p:nvCxnSpPr>
        <p:spPr>
          <a:xfrm flipH="1">
            <a:off x="5749961" y="5025691"/>
            <a:ext cx="1" cy="5299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11DF6018-39DE-4B9B-B039-0655D9F85CB5}"/>
              </a:ext>
            </a:extLst>
          </p:cNvPr>
          <p:cNvCxnSpPr>
            <a:cxnSpLocks/>
            <a:stCxn id="28" idx="3"/>
            <a:endCxn id="23" idx="0"/>
          </p:cNvCxnSpPr>
          <p:nvPr/>
        </p:nvCxnSpPr>
        <p:spPr>
          <a:xfrm>
            <a:off x="6664362" y="3377174"/>
            <a:ext cx="1172570" cy="7540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7278583A-1FC9-4384-936F-68943C3B0EA7}"/>
              </a:ext>
            </a:extLst>
          </p:cNvPr>
          <p:cNvCxnSpPr>
            <a:cxnSpLocks/>
            <a:stCxn id="28" idx="1"/>
            <a:endCxn id="24" idx="0"/>
          </p:cNvCxnSpPr>
          <p:nvPr/>
        </p:nvCxnSpPr>
        <p:spPr>
          <a:xfrm flipH="1">
            <a:off x="3727534" y="3377174"/>
            <a:ext cx="1108028" cy="77726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E61DC34C-6963-495E-A2E0-A56D20D93695}"/>
              </a:ext>
            </a:extLst>
          </p:cNvPr>
          <p:cNvSpPr/>
          <p:nvPr/>
        </p:nvSpPr>
        <p:spPr>
          <a:xfrm>
            <a:off x="4835562" y="3153056"/>
            <a:ext cx="1828800" cy="4482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message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00C25DB1-EF66-4E90-BB5C-DF062D736D49}"/>
              </a:ext>
            </a:extLst>
          </p:cNvPr>
          <p:cNvCxnSpPr>
            <a:cxnSpLocks/>
            <a:stCxn id="21" idx="2"/>
            <a:endCxn id="28" idx="0"/>
          </p:cNvCxnSpPr>
          <p:nvPr/>
        </p:nvCxnSpPr>
        <p:spPr>
          <a:xfrm>
            <a:off x="5749962" y="2623140"/>
            <a:ext cx="0" cy="529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10EC337F-0FF7-4E13-B789-08855E7F1753}"/>
              </a:ext>
            </a:extLst>
          </p:cNvPr>
          <p:cNvSpPr/>
          <p:nvPr/>
        </p:nvSpPr>
        <p:spPr>
          <a:xfrm>
            <a:off x="4771019" y="4131207"/>
            <a:ext cx="1957885" cy="894484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Muscle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6F7A3543-86DB-4A46-BE49-863A4284F8FA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>
            <a:off x="5749962" y="3601291"/>
            <a:ext cx="0" cy="529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280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F5BC5F-F7EC-4595-805B-0E5CF0C72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Project Design Flow </a:t>
            </a:r>
            <a:r>
              <a:rPr lang="en-US" altLang="zh-TW" sz="2000" dirty="0"/>
              <a:t>(Part 3)</a:t>
            </a:r>
            <a:endParaRPr lang="zh-TW" altLang="en-US" sz="2000" dirty="0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2E72DBA6-D627-4505-8BFE-2A69B5C436B8}"/>
              </a:ext>
            </a:extLst>
          </p:cNvPr>
          <p:cNvSpPr/>
          <p:nvPr/>
        </p:nvSpPr>
        <p:spPr>
          <a:xfrm>
            <a:off x="4790738" y="2159799"/>
            <a:ext cx="1828800" cy="4482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Need Equipment?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A7669C47-F8E7-4315-89BB-B01681123753}"/>
              </a:ext>
            </a:extLst>
          </p:cNvPr>
          <p:cNvSpPr/>
          <p:nvPr/>
        </p:nvSpPr>
        <p:spPr>
          <a:xfrm>
            <a:off x="4790738" y="5286224"/>
            <a:ext cx="1828800" cy="44823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88CD31D2-6B09-4A07-BC89-CBB1B3124F83}"/>
              </a:ext>
            </a:extLst>
          </p:cNvPr>
          <p:cNvSpPr/>
          <p:nvPr/>
        </p:nvSpPr>
        <p:spPr>
          <a:xfrm>
            <a:off x="6761175" y="3935225"/>
            <a:ext cx="1957885" cy="894484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has question:</a:t>
            </a:r>
          </a:p>
          <a:p>
            <a:pPr algn="ctr"/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Show the detail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3E82CB66-2331-4725-B8BE-41DBEE135540}"/>
              </a:ext>
            </a:extLst>
          </p:cNvPr>
          <p:cNvSpPr/>
          <p:nvPr/>
        </p:nvSpPr>
        <p:spPr>
          <a:xfrm>
            <a:off x="2840027" y="3935225"/>
            <a:ext cx="1828800" cy="894484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needs Suggestion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9D82B4CF-9BE4-49EC-B100-1774953B5070}"/>
              </a:ext>
            </a:extLst>
          </p:cNvPr>
          <p:cNvCxnSpPr>
            <a:cxnSpLocks/>
            <a:stCxn id="3" idx="2"/>
            <a:endCxn id="14" idx="0"/>
          </p:cNvCxnSpPr>
          <p:nvPr/>
        </p:nvCxnSpPr>
        <p:spPr>
          <a:xfrm>
            <a:off x="5705138" y="2608034"/>
            <a:ext cx="7174" cy="4224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159B987-C66A-4C0B-BC4C-E434B43C5611}"/>
              </a:ext>
            </a:extLst>
          </p:cNvPr>
          <p:cNvCxnSpPr>
            <a:cxnSpLocks/>
            <a:stCxn id="14" idx="3"/>
            <a:endCxn id="5" idx="0"/>
          </p:cNvCxnSpPr>
          <p:nvPr/>
        </p:nvCxnSpPr>
        <p:spPr>
          <a:xfrm>
            <a:off x="6626712" y="3254593"/>
            <a:ext cx="1113406" cy="6806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A58EDF3B-F1B5-4BBD-AB23-0131B73AAFDB}"/>
              </a:ext>
            </a:extLst>
          </p:cNvPr>
          <p:cNvCxnSpPr>
            <a:cxnSpLocks/>
            <a:stCxn id="14" idx="1"/>
            <a:endCxn id="6" idx="0"/>
          </p:cNvCxnSpPr>
          <p:nvPr/>
        </p:nvCxnSpPr>
        <p:spPr>
          <a:xfrm flipH="1">
            <a:off x="3754427" y="3254593"/>
            <a:ext cx="1043485" cy="6806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1B12458D-80AF-4B57-8CD6-04C57655EFF3}"/>
              </a:ext>
            </a:extLst>
          </p:cNvPr>
          <p:cNvSpPr/>
          <p:nvPr/>
        </p:nvSpPr>
        <p:spPr>
          <a:xfrm>
            <a:off x="4797912" y="3030475"/>
            <a:ext cx="1828800" cy="4482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message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8CDAB3C7-681D-4B7D-AB57-FA4C67BF1C7F}"/>
              </a:ext>
            </a:extLst>
          </p:cNvPr>
          <p:cNvCxnSpPr>
            <a:cxnSpLocks/>
            <a:stCxn id="25" idx="2"/>
            <a:endCxn id="4" idx="0"/>
          </p:cNvCxnSpPr>
          <p:nvPr/>
        </p:nvCxnSpPr>
        <p:spPr>
          <a:xfrm flipH="1">
            <a:off x="5705138" y="4829709"/>
            <a:ext cx="7174" cy="4565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37445642-60A6-451B-82BE-A9E372D9D895}"/>
              </a:ext>
            </a:extLst>
          </p:cNvPr>
          <p:cNvSpPr/>
          <p:nvPr/>
        </p:nvSpPr>
        <p:spPr>
          <a:xfrm>
            <a:off x="4733369" y="3935225"/>
            <a:ext cx="1957885" cy="894484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Facility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662B3234-2AB0-48BA-8FFD-8F6ABFDF042F}"/>
              </a:ext>
            </a:extLst>
          </p:cNvPr>
          <p:cNvCxnSpPr>
            <a:cxnSpLocks/>
            <a:stCxn id="14" idx="2"/>
            <a:endCxn id="25" idx="0"/>
          </p:cNvCxnSpPr>
          <p:nvPr/>
        </p:nvCxnSpPr>
        <p:spPr>
          <a:xfrm>
            <a:off x="5712312" y="3478710"/>
            <a:ext cx="0" cy="4565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83250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1726</TotalTime>
  <Words>398</Words>
  <Application>Microsoft Office PowerPoint</Application>
  <PresentationFormat>寬螢幕</PresentationFormat>
  <Paragraphs>76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medium-content-title-font</vt:lpstr>
      <vt:lpstr>Arial</vt:lpstr>
      <vt:lpstr>Calibri</vt:lpstr>
      <vt:lpstr>Calibri Light</vt:lpstr>
      <vt:lpstr>回顧</vt:lpstr>
      <vt:lpstr> Bodybuilding Exercise Recommendation Chatbot</vt:lpstr>
      <vt:lpstr>Content</vt:lpstr>
      <vt:lpstr>Project Introduction</vt:lpstr>
      <vt:lpstr>Project Introduction</vt:lpstr>
      <vt:lpstr>Project Introduction</vt:lpstr>
      <vt:lpstr>Rasa Architecture</vt:lpstr>
      <vt:lpstr>Project Design Flow (Part 1)</vt:lpstr>
      <vt:lpstr>Project Design Flow (Part 2)</vt:lpstr>
      <vt:lpstr>Project Design Flow (Part 3)</vt:lpstr>
      <vt:lpstr>Demo</vt:lpstr>
      <vt:lpstr>Summary &amp; 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Bodybuilding Exercise Recommendation Chatbot</dc:title>
  <dc:creator>Ta-Yu Mar (MSc Computer Science FT)</dc:creator>
  <cp:lastModifiedBy>Ta-Yu Mar (MSc Computer Science FT)</cp:lastModifiedBy>
  <cp:revision>9</cp:revision>
  <dcterms:created xsi:type="dcterms:W3CDTF">2020-08-10T23:25:35Z</dcterms:created>
  <dcterms:modified xsi:type="dcterms:W3CDTF">2020-08-12T14:41:24Z</dcterms:modified>
</cp:coreProperties>
</file>