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3" r:id="rId6"/>
    <p:sldId id="265" r:id="rId7"/>
    <p:sldId id="266" r:id="rId8"/>
    <p:sldId id="267" r:id="rId9"/>
    <p:sldId id="276" r:id="rId10"/>
    <p:sldId id="269" r:id="rId11"/>
    <p:sldId id="277" r:id="rId12"/>
    <p:sldId id="270" r:id="rId13"/>
    <p:sldId id="278" r:id="rId14"/>
    <p:sldId id="271" r:id="rId15"/>
    <p:sldId id="279" r:id="rId16"/>
    <p:sldId id="272" r:id="rId17"/>
    <p:sldId id="273" r:id="rId18"/>
    <p:sldId id="274" r:id="rId19"/>
    <p:sldId id="280" r:id="rId20"/>
    <p:sldId id="282" r:id="rId21"/>
    <p:sldId id="281" r:id="rId2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FC4BFF6-0D32-428B-9C6C-11445E2C1B11}">
          <p14:sldIdLst>
            <p14:sldId id="256"/>
            <p14:sldId id="283"/>
            <p14:sldId id="265"/>
            <p14:sldId id="266"/>
            <p14:sldId id="267"/>
            <p14:sldId id="276"/>
            <p14:sldId id="269"/>
            <p14:sldId id="277"/>
            <p14:sldId id="270"/>
            <p14:sldId id="278"/>
            <p14:sldId id="271"/>
            <p14:sldId id="279"/>
            <p14:sldId id="272"/>
            <p14:sldId id="273"/>
            <p14:sldId id="274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8" d="100"/>
          <a:sy n="98" d="100"/>
        </p:scale>
        <p:origin x="110" y="2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kamitokatachi.hatenablog.com/entry/2017/01/09/175544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2021/1/14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2852936"/>
            <a:ext cx="10058400" cy="1711037"/>
          </a:xfrm>
        </p:spPr>
        <p:txBody>
          <a:bodyPr rtlCol="0"/>
          <a:lstStyle/>
          <a:p>
            <a:pPr algn="ctr"/>
            <a:r>
              <a:rPr lang="zh-TW" altLang="zh-TW" sz="4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台南</a:t>
            </a:r>
            <a:r>
              <a:rPr lang="en-US" altLang="zh-TW" sz="4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T-Bike</a:t>
            </a:r>
            <a:r>
              <a:rPr lang="zh-TW" altLang="zh-TW" sz="4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使用程度以及範圍規劃</a:t>
            </a:r>
            <a:b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4293096"/>
            <a:ext cx="10058400" cy="134570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組員：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CN" altLang="en-US" dirty="0"/>
              <a:t>黃偉傑 </a:t>
            </a:r>
            <a:r>
              <a:rPr lang="en-US" altLang="zh-CN" dirty="0"/>
              <a:t>S10959023</a:t>
            </a:r>
          </a:p>
          <a:p>
            <a:pPr rtl="0"/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岳朝</a:t>
            </a:r>
            <a:r>
              <a:rPr lang="zh-CN" altLang="en-US" dirty="0"/>
              <a:t>泉 </a:t>
            </a:r>
            <a:r>
              <a:rPr lang="en-US" altLang="zh-CN" dirty="0"/>
              <a:t>S10959016</a:t>
            </a:r>
          </a:p>
          <a:p>
            <a:pPr rtl="0"/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陳柏舟 </a:t>
            </a:r>
            <a:r>
              <a:rPr lang="en-US" altLang="zh-CN" dirty="0"/>
              <a:t>S10959036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E13B6-B025-43A7-B5BD-D7BDC278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402886"/>
            <a:ext cx="9144000" cy="205222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這張圖可以看到火車站前後站的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使用率最高 到了其他地方的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使用量都沒有這兩個來的多</a:t>
            </a:r>
            <a:endParaRPr lang="zh-TW" alt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C5DC1F37-AC82-43DE-92D8-369A59D8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41920"/>
            <a:ext cx="9144000" cy="83880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各站可用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數量</a:t>
            </a:r>
            <a:endParaRPr lang="zh-TW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FB7F7321-79B0-445C-9579-34AB3D7EF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E935B7-D678-4A71-99FF-E6A98667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12" y="1196752"/>
            <a:ext cx="10780975" cy="52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FC1544-3719-4375-9814-EDB338B4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44824"/>
            <a:ext cx="9144000" cy="2988332"/>
          </a:xfrm>
        </p:spPr>
        <p:txBody>
          <a:bodyPr>
            <a:normAutofit fontScale="92500"/>
          </a:bodyPr>
          <a:lstStyle/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根據圖可發現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的數量其實是蠻多的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平均一個站有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輛自行車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228600" algn="ctr"/>
            <a:r>
              <a:rPr lang="zh-TW" altLang="zh-TW" sz="4300" kern="100" dirty="0">
                <a:solidFill>
                  <a:schemeClr val="accent3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所以應該再去調動整體自行車的分布</a:t>
            </a:r>
          </a:p>
          <a:p>
            <a:pPr marL="228600" algn="ctr"/>
            <a:r>
              <a:rPr lang="zh-TW" altLang="zh-TW" sz="4300" kern="100" dirty="0">
                <a:solidFill>
                  <a:schemeClr val="accent3">
                    <a:lumMod val="50000"/>
                  </a:schemeClr>
                </a:solidFill>
                <a:effectLst/>
                <a:cs typeface="Times New Roman" panose="02020603050405020304" pitchFamily="18" charset="0"/>
              </a:rPr>
              <a:t>以免造成無車可用的窘境</a:t>
            </a:r>
          </a:p>
          <a:p>
            <a:pPr algn="ctr"/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zh-TW" alt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90872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各站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T-BIKE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可停車空間</a:t>
            </a:r>
            <a:endParaRPr lang="zh-TW" altLang="en-US" sz="4000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6BD09B-CB86-4E12-96CE-E813FB5B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268760"/>
            <a:ext cx="8820293" cy="52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AFD6F36-1A2F-4EC0-978E-9178B8E8B7C7}"/>
              </a:ext>
            </a:extLst>
          </p:cNvPr>
          <p:cNvSpPr txBox="1"/>
          <p:nvPr/>
        </p:nvSpPr>
        <p:spPr>
          <a:xfrm>
            <a:off x="1271464" y="2060848"/>
            <a:ext cx="96490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這張圖可以看到火車站前後站的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使用率最高 到了其他地方的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使用量都沒有這兩個來的多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所以停車空間也相對的多</a:t>
            </a:r>
            <a:endParaRPr lang="zh-TW" alt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42890C-52E2-456C-9000-67B8EAF5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每站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T-BIKE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縂車位數量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AA18B0E-D15C-4F76-A4F2-5576D8C7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764" y="1340768"/>
            <a:ext cx="8820472" cy="4755232"/>
          </a:xfr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ECE9C-E054-436D-9016-35756FB1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2952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根據圖表表示車位數量很平均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各個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站的車位數量基本上一樣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只有個別的比較多或比較少</a:t>
            </a:r>
            <a:endParaRPr lang="zh-TW" alt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F1BC5-2463-485B-9C72-41402661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accent1">
                    <a:lumMod val="50000"/>
                  </a:schemeClr>
                </a:solidFill>
              </a:rPr>
              <a:t>結論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1D0EA9-6679-44C5-A267-E0AEB11E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5311"/>
            <a:ext cx="91440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目前的</a:t>
            </a:r>
            <a:r>
              <a:rPr lang="en-US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T-Bike</a:t>
            </a: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站點還是有很多的問題，不管是每站之間的使用率問題，抑或是每站之間的距離，還有每站的車欄位數量，這些都是目前</a:t>
            </a:r>
            <a:r>
              <a:rPr lang="en-US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T-Bike</a:t>
            </a: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的隱藏性問題。但根據數據分析顯示，問題遠比我們想像得來的複雜。希望透過這次的研究報告，能夠讓讀者一目瞭然</a:t>
            </a:r>
            <a:r>
              <a:rPr lang="en-US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T-Bike</a:t>
            </a: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的窘境，進而透過我們所提供的資料分析，去思考如何才能解決。</a:t>
            </a:r>
            <a:endParaRPr lang="zh-TW" altLang="zh-TW" sz="32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5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B51A7A-781F-4392-8157-C9718D4A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accent1">
                    <a:lumMod val="50000"/>
                  </a:schemeClr>
                </a:solidFill>
              </a:rPr>
              <a:t>謝謝大家</a:t>
            </a:r>
            <a:endParaRPr lang="zh-TW" alt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4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45879-2702-4F2E-8940-78438FBA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54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摘要</a:t>
            </a:r>
            <a:endParaRPr lang="zh-TW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DC003D-4919-48DD-868C-70A4AE99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2800" b="1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南部的大眾運輸系統相較於北部來說較不便利，對於無交通工具之民眾、學生族群或者短距離通勤者來說，他們會選擇使用</a:t>
            </a:r>
            <a:r>
              <a:rPr lang="en-US" altLang="zh-TW" sz="2800" b="1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T-Bike</a:t>
            </a:r>
            <a:r>
              <a:rPr lang="zh-TW" altLang="zh-TW" sz="2800" b="1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共享單車。但有時在尖峰時期或者熱門站點會產生無車可用的窘境，同時在一些使用率較低的站點會發生有車無人用的情形。因此我們使用台南市交通局所提供的公開資料並結合</a:t>
            </a:r>
            <a:r>
              <a:rPr lang="en-US" altLang="zh-TW" sz="2800" b="1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Tableau</a:t>
            </a:r>
            <a:r>
              <a:rPr lang="zh-TW" altLang="zh-TW" sz="2800" b="1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繪成圖表讓我們了解各站資料並提供改善方法。</a:t>
            </a:r>
            <a:br>
              <a:rPr lang="zh-TW" altLang="zh-TW" sz="2800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691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24000" y="404664"/>
            <a:ext cx="9144000" cy="1143000"/>
          </a:xfrm>
        </p:spPr>
        <p:txBody>
          <a:bodyPr rtlCol="0">
            <a:normAutofit/>
          </a:bodyPr>
          <a:lstStyle/>
          <a:p>
            <a:pPr algn="ctr"/>
            <a:r>
              <a:rPr lang="zh-TW" altLang="zh-TW" sz="5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台南</a:t>
            </a:r>
            <a:r>
              <a:rPr lang="en-US" altLang="zh-TW" sz="5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T-Bike</a:t>
            </a:r>
            <a:r>
              <a:rPr lang="zh-TW" altLang="zh-TW" sz="5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站點的分布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內容版面配置區 3">
            <a:hlinkClick r:id="rId2" action="ppaction://hlinksldjump"/>
            <a:extLst>
              <a:ext uri="{FF2B5EF4-FFF2-40B4-BE49-F238E27FC236}">
                <a16:creationId xmlns:a16="http://schemas.microsoft.com/office/drawing/2014/main" id="{39483859-C8A4-4AB0-A718-FC79C8EDCE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828800"/>
            <a:ext cx="6912768" cy="46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A7A31-05E3-4829-9B4C-DF73CE02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這張圖可以看到台南</a:t>
            </a:r>
            <a:r>
              <a:rPr lang="en-US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T-Bike</a:t>
            </a: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站點的分布</a:t>
            </a:r>
            <a:endParaRPr lang="zh-TW" altLang="zh-TW" sz="32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可以看到在北區和中西區分布較為平均</a:t>
            </a:r>
            <a:endParaRPr lang="zh-TW" altLang="zh-TW" sz="32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zh-TW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到了東區南區或是周遭的新市區安南區等基本上都分布非常不均</a:t>
            </a:r>
            <a:endParaRPr lang="zh-TW" altLang="zh-TW" sz="32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4870264-1A87-41D5-95B2-F46E28427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9740" y="188641"/>
            <a:ext cx="925252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</a:rPr>
              <a:t>每年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</a:rPr>
              <a:t>T-BIKE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</a:rPr>
              <a:t>各站使用人數</a:t>
            </a:r>
            <a:endParaRPr lang="zh-TW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28DF214-D2F5-470D-8CDB-9D3F8B9D94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1412775"/>
            <a:ext cx="925252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1DB7F83-B96E-495C-9CA7-042373B7B238}"/>
              </a:ext>
            </a:extLst>
          </p:cNvPr>
          <p:cNvSpPr txBox="1"/>
          <p:nvPr/>
        </p:nvSpPr>
        <p:spPr>
          <a:xfrm>
            <a:off x="1991544" y="908720"/>
            <a:ext cx="80885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這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張圖是利用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tableau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產生的圖表</a:t>
            </a:r>
          </a:p>
          <a:p>
            <a:pPr algn="ctr"/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Tableau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會將所有站別一年的使用量區一個標準</a:t>
            </a:r>
          </a:p>
          <a:p>
            <a:pPr algn="ctr"/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當大於等於這個標準就會在那年上標註一個點</a:t>
            </a:r>
          </a:p>
          <a:p>
            <a:pPr algn="ctr"/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所以該站別如果在那年沒點表示該站點的使用量過低</a:t>
            </a:r>
          </a:p>
          <a:p>
            <a:pPr algn="ctr"/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從這致個徒可以了解到基本上是區內的大部分站點使用度都足夠</a:t>
            </a:r>
          </a:p>
          <a:p>
            <a:pPr algn="ctr"/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不過在一些站別使用度就偏低</a:t>
            </a:r>
          </a:p>
          <a:p>
            <a:pPr algn="ctr"/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像是台灣文學館站或者是億載金城站</a:t>
            </a:r>
          </a:p>
          <a:p>
            <a:pPr algn="ctr"/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這時我們可以去分析為甚麼會造成這樣的結果 </a:t>
            </a:r>
          </a:p>
          <a:p>
            <a:pPr algn="ctr"/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</a:rPr>
              <a:t>去考慮該移除那些站別或者是哪裡需要新增</a:t>
            </a:r>
          </a:p>
        </p:txBody>
      </p:sp>
    </p:spTree>
    <p:extLst>
      <p:ext uri="{BB962C8B-B14F-4D97-AF65-F5344CB8AC3E}">
        <p14:creationId xmlns:p14="http://schemas.microsoft.com/office/powerpoint/2010/main" val="179225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-315416"/>
            <a:ext cx="9144000" cy="1143000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每月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各站使用人數</a:t>
            </a:r>
            <a:endParaRPr lang="zh-TW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29EA489-D6A7-4733-8C27-E5C0B85E6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555" y="1052736"/>
            <a:ext cx="8704889" cy="5328592"/>
          </a:xfr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265854D-5B8F-444B-95B8-55F61347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44823"/>
            <a:ext cx="9144000" cy="309634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這是每個月臺南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的使用率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使用率較高的月份是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月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由此可推斷當時有可能是學生要去上課但是沒有機車的情況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所以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</a:rPr>
              <a:t>的使用率增高</a:t>
            </a:r>
            <a:endParaRPr lang="en-US" altLang="zh-CN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8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5469" y="188640"/>
            <a:ext cx="9144000" cy="792088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T-BIKE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各站位置使用數量</a:t>
            </a:r>
            <a:endParaRPr lang="zh-TW" altLang="en-US" sz="4000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5D7EDC-9BE8-468D-A969-54BFA0FE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7" y="996760"/>
            <a:ext cx="9937104" cy="54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64</TotalTime>
  <Words>577</Words>
  <Application>Microsoft Office PowerPoint</Application>
  <PresentationFormat>寬螢幕</PresentationFormat>
  <Paragraphs>44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JhengHei UI</vt:lpstr>
      <vt:lpstr>幼圆</vt:lpstr>
      <vt:lpstr>微軟正黑體</vt:lpstr>
      <vt:lpstr>新細明體</vt:lpstr>
      <vt:lpstr>Arial</vt:lpstr>
      <vt:lpstr>Calibri</vt:lpstr>
      <vt:lpstr>Candara</vt:lpstr>
      <vt:lpstr>Times New Roman</vt:lpstr>
      <vt:lpstr>高科技電腦 16x9</vt:lpstr>
      <vt:lpstr>台南T-Bike使用程度以及範圍規劃 </vt:lpstr>
      <vt:lpstr>摘要</vt:lpstr>
      <vt:lpstr>台南T-Bike站點的分布</vt:lpstr>
      <vt:lpstr>PowerPoint 簡報</vt:lpstr>
      <vt:lpstr>PowerPoint 簡報</vt:lpstr>
      <vt:lpstr>PowerPoint 簡報</vt:lpstr>
      <vt:lpstr>每月T-BIKE各站使用人數</vt:lpstr>
      <vt:lpstr>PowerPoint 簡報</vt:lpstr>
      <vt:lpstr>T-BIKE各站位置使用數量</vt:lpstr>
      <vt:lpstr>PowerPoint 簡報</vt:lpstr>
      <vt:lpstr>各站可用T-BIKE數量</vt:lpstr>
      <vt:lpstr>PowerPoint 簡報</vt:lpstr>
      <vt:lpstr>各站T-BIKE可停車空間</vt:lpstr>
      <vt:lpstr>PowerPoint 簡報</vt:lpstr>
      <vt:lpstr>每站T-BIKE縂車位數量</vt:lpstr>
      <vt:lpstr>PowerPoint 簡報</vt:lpstr>
      <vt:lpstr>結論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台南T-Bike使用程度以及範圍規劃 </dc:title>
  <dc:creator>ng darren</dc:creator>
  <cp:lastModifiedBy>陳柏舟</cp:lastModifiedBy>
  <cp:revision>10</cp:revision>
  <dcterms:created xsi:type="dcterms:W3CDTF">2021-01-14T06:21:19Z</dcterms:created>
  <dcterms:modified xsi:type="dcterms:W3CDTF">2021-01-14T07:34:39Z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