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EE9ED-36A0-44BB-ABED-FEAE27447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0DB4A1-67ED-473A-8BCB-80FAD028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AD1FEC-FA71-430D-A2E3-00B383DF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6919-463F-47BB-9531-E535D6A26F7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C711D7-2829-46E5-BCFD-39994D9B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558673-902C-4766-83B1-059D57E5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0728-04FB-4DE4-929C-F7683A91C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70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B0BB6-7E9D-4619-AEC3-50A8A9CD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3079EF-4916-4DC0-A396-8BDE25141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D0BCE-7BAE-4AB9-98B5-71FDDB97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6919-463F-47BB-9531-E535D6A26F7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417E08-FAD8-4566-9BF1-60C9F061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04B1A0-65DE-43B6-937D-F48ABCEF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0728-04FB-4DE4-929C-F7683A91C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19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25F6EF-A2D8-433F-86E5-69BF252E6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F0AAD6-E1C3-4469-A86C-580FAB93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5F7EC2-ACA5-4BF3-9FBC-C8ACE1BC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6919-463F-47BB-9531-E535D6A26F7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207-CB7A-42CF-9F11-C1AEBE9D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00FB7-EB71-4C51-90E7-115EDA73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0728-04FB-4DE4-929C-F7683A91C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5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0983-734A-440A-97DE-B7FC5826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E6FD8D-344C-4D9A-8C36-DC905712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D3D88C-AAD6-4A1A-BE33-5ED71B52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6919-463F-47BB-9531-E535D6A26F7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05D5E-F62A-41E1-869A-5933BE9C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50ADAC-53AE-41D2-901B-B1E26B2A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0728-04FB-4DE4-929C-F7683A91C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71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14060-21B4-4A01-ACC0-4E2F82CB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763165-4CED-4676-B070-0C6B9A158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7EEF87-37E8-4E73-91F6-0F7C1112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6919-463F-47BB-9531-E535D6A26F7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77CE3F-BF8D-4211-B62D-A4E9C917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47E285-0C20-43AE-99EC-1E6D202F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0728-04FB-4DE4-929C-F7683A91C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F2741-C5BA-453A-8419-FAA74B17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EC88B-1BE2-47A0-AE72-B2040477A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05570D-5996-49C8-8CEE-78EDF653D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125EA8-ABAF-4E72-8CB2-3B04A08A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6919-463F-47BB-9531-E535D6A26F7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BD2BA4-7561-4CAF-B05A-15E95CF7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91F0B5-66B8-47C3-AEF8-3C0D5128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0728-04FB-4DE4-929C-F7683A91C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46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DDC66-EF2C-4CEA-ABF0-B7D71882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32EC07-95B3-497E-9B2C-3637B305D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F8FE69-53D7-4592-81E7-BD435C6DD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E7E89F-8A46-4F95-AA3E-8075B161B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142EC7-33A2-4819-9057-20AC61C58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608615-B13C-49E2-AFB0-38F4F3CB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6919-463F-47BB-9531-E535D6A26F7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45CFAE-5023-4C30-A55F-AA1DBCF4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A06414-382A-432D-B400-AEF5E4EA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0728-04FB-4DE4-929C-F7683A91C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51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675DC-7816-4688-AA9E-B86E06D9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AA55B2-3586-4EA8-BFEE-2BDA64C9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6919-463F-47BB-9531-E535D6A26F7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7983BD-92DC-4152-A474-40F8AFF1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8DC53C-B7FB-4436-9202-9937452B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0728-04FB-4DE4-929C-F7683A91C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3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E48AEA-0737-4039-A76B-490D001C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6919-463F-47BB-9531-E535D6A26F7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CC238E-73A2-4F2F-814A-917E427B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5242E0-3DFF-408A-BF24-F110705E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0728-04FB-4DE4-929C-F7683A91C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95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A3117-0259-4764-99C3-C36A7515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B6146-F94F-4DB5-B68A-16875907B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351363-2DF8-436D-8721-8E4A4D2D6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80487-4314-44B6-A1FD-7200E874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6919-463F-47BB-9531-E535D6A26F7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B0C0FC-DA9D-4162-9548-EE969298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5E36A5-299A-4A7B-BCEF-C72CED6F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0728-04FB-4DE4-929C-F7683A91C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34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E6BDA-59E0-4DED-A876-76F3A372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C8439D-21B7-42AE-B6DF-1C7E35115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F1F2D4-A781-43A9-AADC-D895F93CB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1FFB92-5B93-44E5-B45F-043F2D14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6919-463F-47BB-9531-E535D6A26F7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E096D3-C208-411F-868C-63E77A77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3C0A25-DB1C-4DA6-A9C6-A5160515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0728-04FB-4DE4-929C-F7683A91C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1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015AF-BE44-4507-A094-0700243D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F575EB-90AF-4000-A440-7F241E13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E233F8-1EBC-4A62-894F-803BF8BF0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6919-463F-47BB-9531-E535D6A26F7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DA33AC-2D6A-43B4-9424-4A122071B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48F08-1233-42CF-AABC-56064D125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0728-04FB-4DE4-929C-F7683A91C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5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071D6-9462-4DE3-A8BC-DFF52CD9F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5837"/>
            <a:ext cx="9144000" cy="656947"/>
          </a:xfrm>
        </p:spPr>
        <p:txBody>
          <a:bodyPr>
            <a:normAutofit/>
          </a:bodyPr>
          <a:lstStyle/>
          <a:p>
            <a:r>
              <a:rPr lang="ru-RU" sz="2400" dirty="0"/>
              <a:t>Решение тестового задания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B0DA8-C644-4DA0-B38B-7C636DDCA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2783"/>
            <a:ext cx="9144000" cy="4403325"/>
          </a:xfrm>
        </p:spPr>
        <p:txBody>
          <a:bodyPr>
            <a:normAutofit/>
          </a:bodyPr>
          <a:lstStyle/>
          <a:p>
            <a:pPr algn="just"/>
            <a:endParaRPr lang="ru-RU" sz="1200" dirty="0"/>
          </a:p>
          <a:p>
            <a:pPr algn="just"/>
            <a:r>
              <a:rPr lang="ru-RU" sz="1200" dirty="0" err="1"/>
              <a:t>Пвапвавпвапвап</a:t>
            </a:r>
            <a:endParaRPr lang="ru-RU" sz="1200" dirty="0"/>
          </a:p>
          <a:p>
            <a:pPr algn="just"/>
            <a:r>
              <a:rPr lang="ru-RU" sz="1200" dirty="0"/>
              <a:t>Перед началом выполнения задания я выдвинул гипотезу о том, что парные номера должны регистрироваться в одной и той же вышке. Однако при проверке гипотезы на обучающей выборке оказалось, что это не так. Один номер мог регистрироваться несколько десятков ряд подряд, а второй как будто «спал». Поэтому гипотеза была скорректирована – парные номера должны регистрироваться на ближайших вышках. Это больше походило на правду на выборке, однако в силу большого объема данных проверить это глазами было нереально. Тем не менее гипотеза была принята.</a:t>
            </a:r>
          </a:p>
          <a:p>
            <a:pPr algn="just"/>
            <a:r>
              <a:rPr lang="ru-RU" sz="1200" dirty="0"/>
              <a:t>Далее я построил модель, в которой разбил весь период на 100 интервалов и для каждого номера указал координаты вышки, в которой он находился в ближайший поздний к этому интервалу момент времени. Таким образом, если телефон был зарегистрирован один раз, то все 100 пар координат у него были одинаковы. Это было сделано из соображений одинакового кол-ва фич для каждого телефона. Сгенерировав пары телефонов, я получил матрицу признаков размером примерно 2 500 000 х 100. Для обучения я добавил еще 1 200 000 фейковых записей с парными телефонами, добавив для каждого элемента обучающей выборки 10 000 записей с добавленной дельтой (+/- 0.001-0.005). Однако модель или не обучалась вовсе или для обучения требовалось очень много времени. Я поэкспериментировал пару вечеров с разными </a:t>
            </a:r>
            <a:r>
              <a:rPr lang="en-US" sz="1200" dirty="0"/>
              <a:t>learning rate/</a:t>
            </a:r>
            <a:r>
              <a:rPr lang="ru-RU" sz="1200" dirty="0"/>
              <a:t>регуляризацией/алгоритмами, все без толку.</a:t>
            </a:r>
          </a:p>
          <a:p>
            <a:pPr algn="just"/>
            <a:r>
              <a:rPr lang="ru-RU" sz="1200" dirty="0"/>
              <a:t>Следующий шаг был посчитать разницу между координатами для каждой пары номеров по имеющимся 100 точкам. Закономерность явно была – среднее на обучающей выборке получилось равным примерно 1/3 от всей выборки. Однако </a:t>
            </a:r>
            <a:r>
              <a:rPr lang="en-US" sz="1200" dirty="0"/>
              <a:t>ROC </a:t>
            </a:r>
            <a:r>
              <a:rPr lang="ru-RU" sz="1200" dirty="0"/>
              <a:t>кривая была не очень «выраженная» (я не знаю какое слово здесь лучше употребить).</a:t>
            </a:r>
          </a:p>
          <a:p>
            <a:pPr algn="just"/>
            <a:r>
              <a:rPr lang="ru-RU" sz="1200" dirty="0"/>
              <a:t>Шаг, для которого выложен алгоритм, не прогнозирует нахождение номера в какой-либо координате, а использует данные </a:t>
            </a:r>
            <a:r>
              <a:rPr lang="ru-RU" sz="1200" dirty="0" err="1"/>
              <a:t>датасета</a:t>
            </a:r>
            <a:r>
              <a:rPr lang="ru-RU" sz="1200" dirty="0"/>
              <a:t>. Я беру выборку по каждым двум телефонам и ищу стоящие рядом по времени регистрации. Таким образом я получаю данные о расстоянии между двумя номерами. Далее я сортирую их по возрастанию, смотрю на обучающую выборку и вижу вполне достойный на мой </a:t>
            </a:r>
            <a:r>
              <a:rPr lang="ru-RU" sz="1200"/>
              <a:t>взгляд результат. </a:t>
            </a:r>
            <a:endParaRPr lang="ru-RU" sz="1200" dirty="0"/>
          </a:p>
          <a:p>
            <a:pPr algn="just"/>
            <a:endParaRPr lang="ru-RU" sz="1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582F54-A203-4F29-A961-BF1C677E0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31581" cy="27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3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355</Words>
  <Application>Microsoft Office PowerPoint</Application>
  <PresentationFormat>Широкоэкранный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Решение тестового задания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4</cp:revision>
  <dcterms:created xsi:type="dcterms:W3CDTF">2020-02-07T19:44:30Z</dcterms:created>
  <dcterms:modified xsi:type="dcterms:W3CDTF">2020-02-07T21:38:27Z</dcterms:modified>
</cp:coreProperties>
</file>