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d2cb0b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d2cb0b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d2cb0b0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d2cb0b0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d2cb0b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d2cb0b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d2cb0b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d2cb0b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d2cb0b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d2cb0b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d2cb0b0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d2cb0b0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d2cb0b0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d2cb0b0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d2cb0b0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d2cb0b0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d2cb0b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d2cb0b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d2cb0b0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d2cb0b0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d2cb0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d2cb0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d2cb0b0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d2cb0b0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d2cb0b0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d2cb0b0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d2cb0b0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d2cb0b0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d2cb0b0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d2cb0b0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d2cb0b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d2cb0b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d2cb0b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d2cb0b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5d2cb0b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5d2cb0b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d2cb0b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d2cb0b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d2cb0b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d2cb0b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d2cb0b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d2cb0b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d2cb0b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d2cb0b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CABKARO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01950" y="3857075"/>
            <a:ext cx="29400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Temura-             2020497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 Kumar-             2020492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Mohd Zaid-                 2020525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Debijit Pramanik-        2020504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4. Update the cost/km depending on the present fares(in response to fuel </a:t>
            </a:r>
            <a:r>
              <a:rPr lang="en" sz="2220"/>
              <a:t>price</a:t>
            </a:r>
            <a:r>
              <a:rPr lang="en" sz="2220"/>
              <a:t> hike)</a:t>
            </a:r>
            <a:endParaRPr sz="222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Query 1 uses switch case to complete the task in one query. However, Query 2 does the same task using two queries separately using where clause. </a:t>
            </a:r>
            <a:r>
              <a:rPr lang="en"/>
              <a:t>Hence, </a:t>
            </a:r>
            <a:r>
              <a:rPr b="1" lang="en"/>
              <a:t>Query 1 is more optimal. </a:t>
            </a:r>
            <a:endParaRPr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50" y="1239275"/>
            <a:ext cx="6723200" cy="2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optimization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Indexing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The use of proper indexing is first step to optimise the query. There are some important steps to use or create index .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Indexing helps in faster retrieval of records 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For example if we want to search tuples based on some other </a:t>
            </a: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attributes</a:t>
            </a: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 except the   primary key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We would end up with much tuples with that same attribute 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In such case we might require a </a:t>
            </a: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unique index not which is not just the primary key but combination fo that attribute which is not 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484848"/>
                </a:solidFill>
                <a:highlight>
                  <a:srgbClr val="FFFFFF"/>
                </a:highlight>
              </a:rPr>
              <a:t>Primary key and of the primary key</a:t>
            </a:r>
            <a:endParaRPr sz="1150">
              <a:solidFill>
                <a:srgbClr val="4848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5" y="0"/>
            <a:ext cx="76185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9" y="0"/>
            <a:ext cx="81618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rides table we had created a before insert trigger, this trigger insert or set  date and time of record to current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3" y="2129175"/>
            <a:ext cx="8793475" cy="27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222475"/>
            <a:ext cx="85206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In rides table we had created after insert trigger, this trigger makes changes to        employees table it sets availability to false or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3" y="1325675"/>
            <a:ext cx="8979475" cy="3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 </a:t>
            </a:r>
            <a:r>
              <a:rPr lang="en" sz="1800">
                <a:solidFill>
                  <a:schemeClr val="dk2"/>
                </a:solidFill>
              </a:rPr>
              <a:t>In customer table we created before insert trigger, this trigger gets triggered when u try             to entry password less than 8 characters it will give you an error.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3500"/>
            <a:ext cx="8839200" cy="334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  </a:t>
            </a:r>
            <a:r>
              <a:rPr lang="en" sz="1800">
                <a:solidFill>
                  <a:schemeClr val="dk2"/>
                </a:solidFill>
              </a:rPr>
              <a:t>In booking table we created before insert trigger, this trigger gets triggered when u insert a row in table and trigger adds OTP for you.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1484400"/>
            <a:ext cx="8359251" cy="3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INDEX ind_ride ON rides (booking_id,time);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INDEX ind_customer ON customer (name,user_id);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INDEX ind_booking ON booking (user_id);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INDEX ind_emp ON employees(first_name,e_id);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ind_cars ON  cars(car_type);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Unique INDEX ind_fares ON fares (start,end,car_type);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TO CHECK INDEXES ON TABLE WE USE SHOW INDEXES from table_name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command</a:t>
            </a:r>
            <a:endParaRPr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75" y="2300276"/>
            <a:ext cx="8183823" cy="9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13875"/>
            <a:ext cx="41910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b="1" lang="en" sz="2577">
                <a:solidFill>
                  <a:schemeClr val="dk2"/>
                </a:solidFill>
              </a:rPr>
              <a:t>Scope of project:</a:t>
            </a:r>
            <a:endParaRPr b="1" sz="3577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1"/>
              <a:t>T</a:t>
            </a:r>
            <a:r>
              <a:rPr lang="en" sz="5369"/>
              <a:t>he project implements a database management system for an online taxi booking web application, </a:t>
            </a:r>
            <a:r>
              <a:rPr b="1" lang="en" sz="5369"/>
              <a:t>CABKARO.</a:t>
            </a:r>
            <a:endParaRPr b="1" sz="5369"/>
          </a:p>
          <a:p>
            <a:pPr indent="-3118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47"/>
              <a:t> </a:t>
            </a:r>
            <a:r>
              <a:rPr lang="en" sz="5247"/>
              <a:t>This app will help users to book cabs once they login into their account and select a pickup and drop location. Based on this information and the availability of drivers, we will map customers to drivers and register a ride.  </a:t>
            </a:r>
            <a:endParaRPr sz="5247"/>
          </a:p>
          <a:p>
            <a:pPr indent="-3118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47"/>
              <a:t>Customers(who book a cab) and employees(cab drivers) are the stakeholders</a:t>
            </a:r>
            <a:endParaRPr sz="5247"/>
          </a:p>
          <a:p>
            <a:pPr indent="-3118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47"/>
              <a:t>The Customer can also select different payment options along with choice of taxi(eg Prime SUV, mini, auto etc)</a:t>
            </a:r>
            <a:endParaRPr sz="5247"/>
          </a:p>
          <a:p>
            <a:pPr indent="-3118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47"/>
              <a:t>Once a ride is over, the driver is made availability is updated and the total fare is calculated. </a:t>
            </a:r>
            <a:endParaRPr sz="5247"/>
          </a:p>
          <a:p>
            <a:pPr indent="-3118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47"/>
              <a:t>This fare depends on factors like time of booking, demand for taxis on that day etc. </a:t>
            </a:r>
            <a:endParaRPr sz="52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154"/>
              <a:buFont typeface="Arial"/>
              <a:buNone/>
            </a:pPr>
            <a:r>
              <a:t/>
            </a:r>
            <a:endParaRPr sz="166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56007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75" y="2277573"/>
            <a:ext cx="7050676" cy="1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fares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" y="2165950"/>
            <a:ext cx="8520599" cy="97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39388"/>
            <a:ext cx="62865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75" y="364650"/>
            <a:ext cx="60769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49475"/>
            <a:ext cx="8520600" cy="146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6886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75" y="2134125"/>
            <a:ext cx="8761549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75" y="3273651"/>
            <a:ext cx="8456601" cy="15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38" y="1278025"/>
            <a:ext cx="56102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75" y="2503600"/>
            <a:ext cx="8238474" cy="7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13" y="3501075"/>
            <a:ext cx="7869600" cy="1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Updated Schema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1250"/>
            <a:ext cx="8520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1. customer-(user_id, name,email,mobile, password)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booking-(user_id, booking_id, current_location, pickup, destination, otp)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employees-(first name ,last name ,E_id ,Phone_no ,salary, availability)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cars-(car_type, car_model, registration_no, mileage ,seating)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5. fares-(car_type,start, end, cost/km)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luxury_cars-(Movies-tv,wifi)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distance-(total_price,distance, booking_id)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payment-(payment_id, payment_type)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464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Registers: Customer to booking-one to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2. Total_journey: Booking to distance-one to 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Cost: Cars to fares-one to 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Luxury_cars is a child relation of cars relation (inheritance)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Rides relation: Ternary relationship between booking , cars and employees (one to one between any to relations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PaymentType:Payment to Booking-one to many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745"/>
              <a:buFont typeface="Arial"/>
              <a:buNone/>
            </a:pPr>
            <a:r>
              <a:rPr b="1" lang="en" sz="3577"/>
              <a:t>Changes after mid evaluation</a:t>
            </a:r>
            <a:endParaRPr b="1" sz="3577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Boolean attribute in Employee table (availability) to k</a:t>
            </a:r>
            <a:r>
              <a:rPr lang="en" sz="1600">
                <a:solidFill>
                  <a:schemeClr val="dk1"/>
                </a:solidFill>
              </a:rPr>
              <a:t>eep track Availability of Driver at a particular time.  </a:t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Updated the ‘fares’ table, to store fares based on time of booking(eg. Fares are higher during office hours). New attribute</a:t>
            </a:r>
            <a:r>
              <a:rPr b="1" lang="en" sz="1700"/>
              <a:t> start, end</a:t>
            </a:r>
            <a:r>
              <a:rPr lang="en" sz="1700"/>
              <a:t> to keep track of the interval of cab booking.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New table “Payment” , with attributes payment_id(int) and payment_type (varchar)to specify the payment method for a ride.(UPI/Credit Card etc) . Therefore a new attribute, payment_id was added to the booking table  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assigned: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Administrator       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Employee         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Users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Grants and Views for all roles are implemented in MySQL.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3" y="2786588"/>
            <a:ext cx="37242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37575"/>
            <a:ext cx="8520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Optimisation: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9011"/>
              <a:buAutoNum type="arabicPeriod"/>
            </a:pPr>
            <a:r>
              <a:rPr b="1" lang="en" sz="2022">
                <a:solidFill>
                  <a:schemeClr val="dk2"/>
                </a:solidFill>
              </a:rPr>
              <a:t>C</a:t>
            </a:r>
            <a:r>
              <a:rPr b="1" lang="en" sz="2022">
                <a:solidFill>
                  <a:schemeClr val="dk2"/>
                </a:solidFill>
              </a:rPr>
              <a:t>ounting how many cars of a particular car type has been booked in a day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61775" y="3388200"/>
            <a:ext cx="85206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two queries </a:t>
            </a:r>
            <a:r>
              <a:rPr lang="en"/>
              <a:t>yield</a:t>
            </a:r>
            <a:r>
              <a:rPr lang="en"/>
              <a:t> the same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the one with embedded query (</a:t>
            </a:r>
            <a:r>
              <a:rPr b="1" lang="en"/>
              <a:t>second quer</a:t>
            </a:r>
            <a:r>
              <a:rPr lang="en"/>
              <a:t>y) could take more time than the simple join one(</a:t>
            </a:r>
            <a:r>
              <a:rPr b="1" lang="en"/>
              <a:t>first query</a:t>
            </a:r>
            <a:r>
              <a:rPr lang="en"/>
              <a:t>). So here we could use the </a:t>
            </a:r>
            <a:r>
              <a:rPr b="1" lang="en"/>
              <a:t>join one (first query) </a:t>
            </a:r>
            <a:r>
              <a:rPr lang="en"/>
              <a:t> as the optimal query. </a:t>
            </a:r>
            <a:r>
              <a:rPr lang="en"/>
              <a:t>	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2992"/>
            <a:ext cx="9143999" cy="187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2. To show no. of rides booked in different time intervals for the day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Among the two queries, Query 1 uses natural join operation on 3 tables and Query 2 uses nested queries with nested queries. As nested query will take more time to give the same result, </a:t>
            </a:r>
            <a:r>
              <a:rPr b="1" lang="en"/>
              <a:t>Query 1 is more optimal 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09"/>
            <a:ext cx="9144000" cy="192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To find customers who traveled in prime sedan?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query 2, we have used inner join on booking, rides and cars whereas in query 1 we have used nested queries with join. Clearly </a:t>
            </a:r>
            <a:r>
              <a:rPr b="1" lang="en"/>
              <a:t>Query 2 is optimal </a:t>
            </a:r>
            <a:endParaRPr b="1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38" y="945725"/>
            <a:ext cx="5819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