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Daalder" initials="MD" lastIdx="1" clrIdx="0">
    <p:extLst>
      <p:ext uri="{19B8F6BF-5375-455C-9EA6-DF929625EA0E}">
        <p15:presenceInfo xmlns:p15="http://schemas.microsoft.com/office/powerpoint/2012/main" userId="d63b00ab5c9a25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66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25058-C2A5-4480-A733-AC73DFE1914D}" type="datetimeFigureOut">
              <a:rPr lang="en-CA" smtClean="0"/>
              <a:t>2020-02-01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913A5-11A1-4661-BFA6-C9525CCB2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783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Color level = 600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913A5-11A1-4661-BFA6-C9525CCB2E6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048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Color level = 600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913A5-11A1-4661-BFA6-C9525CCB2E6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48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A230-546D-40AD-B886-A5072B2FC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C46B8-8D0B-42D2-967F-6A002BEB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148DC-3996-4BC5-A4B6-23586DF8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AE25-170C-491B-89CC-AF4FF6FF2FBF}" type="datetimeFigureOut">
              <a:rPr lang="en-CA" smtClean="0"/>
              <a:t>2020-02-01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A0EE3-122B-462E-802C-A9A736D6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BDF2E-9433-4FDA-A483-8B41906B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9F4C-F277-4940-8769-A9AB74BE2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19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7368-C277-4BDD-921F-00B20922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AC193-FC21-435D-A868-270BB7786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BC7E7-77C0-47DA-8FA8-99EDF2A0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AE25-170C-491B-89CC-AF4FF6FF2FBF}" type="datetimeFigureOut">
              <a:rPr lang="en-CA" smtClean="0"/>
              <a:t>2020-02-01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CBE48-3274-45FE-9D36-34BA2A0F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11B1A-D0DB-4D44-A34B-9C51EEE4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9F4C-F277-4940-8769-A9AB74BE2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16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D50DC-7A9D-4728-943C-D1CD0EC0A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5176E-942D-4559-8C56-21F44DF1F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94A9C-2210-4F0B-A572-A6349BD5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AE25-170C-491B-89CC-AF4FF6FF2FBF}" type="datetimeFigureOut">
              <a:rPr lang="en-CA" smtClean="0"/>
              <a:t>2020-02-01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31974-5E4F-4235-BC62-956985F4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00C5-88D1-4C7F-97C9-CEF6C3B1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9F4C-F277-4940-8769-A9AB74BE2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930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8267-0F6E-455C-ABD9-3BB7F44D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7D7C-E61E-4497-89F1-C50B9DAE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15453-650A-4BED-A0DF-54E8D420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AE25-170C-491B-89CC-AF4FF6FF2FBF}" type="datetimeFigureOut">
              <a:rPr lang="en-CA" smtClean="0"/>
              <a:t>2020-02-01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46A1E-C5BC-4A28-BE0E-868D488A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09746-118E-42F3-A1A4-E5D736DC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9F4C-F277-4940-8769-A9AB74BE2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010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58B4-1917-4137-BE71-66EBA3B9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DA61F-A46C-4E56-8EBD-CF984BE7C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D4FF8-4436-43E6-BC98-ABC76B94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AE25-170C-491B-89CC-AF4FF6FF2FBF}" type="datetimeFigureOut">
              <a:rPr lang="en-CA" smtClean="0"/>
              <a:t>2020-02-01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C930-E8D0-47CE-ADFA-0DB0A442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31A48-FD28-4E27-A0AC-1C65BC91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9F4C-F277-4940-8769-A9AB74BE2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638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69E4-80C3-43D9-9B2D-EEE1733C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529B7-7568-46ED-877C-A6506F999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58306-6CA4-429F-B270-8B59DCF0F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1ADAB-555D-4DE5-B92A-79F63B0F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AE25-170C-491B-89CC-AF4FF6FF2FBF}" type="datetimeFigureOut">
              <a:rPr lang="en-CA" smtClean="0"/>
              <a:t>2020-02-01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D675E-3A61-46AB-9150-7C435CDC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BA60C-3481-4ADF-A360-AE620FA4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9F4C-F277-4940-8769-A9AB74BE2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369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1606-0442-49AF-9CFA-00FB829C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D24BF-BBC2-493F-8C30-A04246E66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0CDCF-35BC-4445-AF0B-C21F7F5E1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9E463-4F6D-41AD-A846-D0AB205DB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A64DF-D78B-43D3-9FFA-E8E0C8F7A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6655A-7782-44E9-80BE-70C981E3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AE25-170C-491B-89CC-AF4FF6FF2FBF}" type="datetimeFigureOut">
              <a:rPr lang="en-CA" smtClean="0"/>
              <a:t>2020-02-01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E00E4-EAB7-4F3F-A49A-6DBB335A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194E8-2B24-48C6-9086-2D8BD232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9F4C-F277-4940-8769-A9AB74BE2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12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BBEB-11EC-4FF2-A3D3-CCEA7026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A663E-6633-4B77-BF5B-D904722E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AE25-170C-491B-89CC-AF4FF6FF2FBF}" type="datetimeFigureOut">
              <a:rPr lang="en-CA" smtClean="0"/>
              <a:t>2020-02-01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A5A78-7005-4EAB-BFD9-3ED98550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38125-164E-4448-9591-FFCEE80A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9F4C-F277-4940-8769-A9AB74BE2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02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F179F-BEC1-496E-8187-B05FBDE6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AE25-170C-491B-89CC-AF4FF6FF2FBF}" type="datetimeFigureOut">
              <a:rPr lang="en-CA" smtClean="0"/>
              <a:t>2020-02-01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9FEB5-9598-454D-8EC9-9B763E71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7C5B0-F1A9-4E8A-AB2A-3F18D1DB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9F4C-F277-4940-8769-A9AB74BE2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04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25A4-38E4-45D4-90B6-0A81FB98A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EC798-A4E4-41B4-98E2-77B40C60D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9CF93-C35A-4D60-B3DC-13D61F3D8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A9F39-70EF-48A6-8480-933EDEC3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AE25-170C-491B-89CC-AF4FF6FF2FBF}" type="datetimeFigureOut">
              <a:rPr lang="en-CA" smtClean="0"/>
              <a:t>2020-02-01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EE3EE-C352-47AC-B3E3-B4ACFA70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82F84-76C1-4103-974F-6905EC25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9F4C-F277-4940-8769-A9AB74BE2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35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B80D-DDC2-416A-9159-18461337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FD7A3-7072-46C6-B7B8-83C093919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1F813-A0A0-4496-BDD6-9CB37AE43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9ACB0-157C-48BB-BBAB-352AFEEB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AE25-170C-491B-89CC-AF4FF6FF2FBF}" type="datetimeFigureOut">
              <a:rPr lang="en-CA" smtClean="0"/>
              <a:t>2020-02-01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7E10A-1F6A-43E3-9461-FA5DC118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F4C49-848C-4844-9B82-46153E69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9F4C-F277-4940-8769-A9AB74BE2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17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1F0C60-F311-41F7-B1A6-87D1259E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8C699-073A-4EDE-A631-EE6BED004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89B8B-BF68-4E2C-AB28-DC00CD62A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AE25-170C-491B-89CC-AF4FF6FF2FBF}" type="datetimeFigureOut">
              <a:rPr lang="en-CA" smtClean="0"/>
              <a:t>2020-02-01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B9C8E-BAC7-494B-94C3-FB5FF1CFE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D7089-D970-4AC3-AAB1-A2B6CEF61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39F4C-F277-4940-8769-A9AB74BE2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50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08C4-E6B0-4753-B4F8-864A09BC4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W02 Assignment </a:t>
            </a:r>
            <a:br>
              <a:rPr lang="en-CA" dirty="0"/>
            </a:br>
            <a:r>
              <a:rPr lang="en-CA" dirty="0"/>
              <a:t>MDSC 689.03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FFDA4-FAC4-4DA7-8D38-845AB67DE7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Matt Daalder</a:t>
            </a:r>
          </a:p>
          <a:p>
            <a:r>
              <a:rPr lang="en-CA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25834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A628-699B-4A23-9122-6D1F1D32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Thorax DICOM</a:t>
            </a:r>
          </a:p>
        </p:txBody>
      </p:sp>
      <p:pic>
        <p:nvPicPr>
          <p:cNvPr id="8" name="Picture 7" descr="A picture containing cup&#10;&#10;Description automatically generated">
            <a:extLst>
              <a:ext uri="{FF2B5EF4-FFF2-40B4-BE49-F238E27FC236}">
                <a16:creationId xmlns:a16="http://schemas.microsoft.com/office/drawing/2014/main" id="{3B4282BC-2535-4CB8-912C-1697BB7FFF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5" r="2515" b="3"/>
          <a:stretch/>
        </p:blipFill>
        <p:spPr>
          <a:xfrm>
            <a:off x="321628" y="320511"/>
            <a:ext cx="3794760" cy="3930978"/>
          </a:xfrm>
          <a:prstGeom prst="rect">
            <a:avLst/>
          </a:prstGeom>
        </p:spPr>
      </p:pic>
      <p:pic>
        <p:nvPicPr>
          <p:cNvPr id="5" name="Picture 4" descr="A picture containing cup, mirror&#10;&#10;Description automatically generated">
            <a:extLst>
              <a:ext uri="{FF2B5EF4-FFF2-40B4-BE49-F238E27FC236}">
                <a16:creationId xmlns:a16="http://schemas.microsoft.com/office/drawing/2014/main" id="{6054522F-6EB8-42B7-B750-B45CDCBDD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55" r="3317" b="3"/>
          <a:stretch/>
        </p:blipFill>
        <p:spPr>
          <a:xfrm>
            <a:off x="4198385" y="320511"/>
            <a:ext cx="3794760" cy="3930978"/>
          </a:xfrm>
          <a:prstGeom prst="rect">
            <a:avLst/>
          </a:prstGeom>
        </p:spPr>
      </p:pic>
      <p:pic>
        <p:nvPicPr>
          <p:cNvPr id="4" name="Picture 3" descr="A picture containing black&#10;&#10;Description automatically generated">
            <a:extLst>
              <a:ext uri="{FF2B5EF4-FFF2-40B4-BE49-F238E27FC236}">
                <a16:creationId xmlns:a16="http://schemas.microsoft.com/office/drawing/2014/main" id="{3B49D31C-0627-4943-A1A8-264645CDE3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68" r="2644" b="-1"/>
          <a:stretch/>
        </p:blipFill>
        <p:spPr>
          <a:xfrm>
            <a:off x="8075142" y="320511"/>
            <a:ext cx="3794760" cy="393097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CB00F2-64F6-494A-8D44-14F5DDBA6FB2}"/>
              </a:ext>
            </a:extLst>
          </p:cNvPr>
          <p:cNvSpPr txBox="1"/>
          <p:nvPr/>
        </p:nvSpPr>
        <p:spPr>
          <a:xfrm>
            <a:off x="4198385" y="3858392"/>
            <a:ext cx="3794760" cy="39309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CA" sz="1400" dirty="0">
                <a:solidFill>
                  <a:srgbClr val="FFFFFF"/>
                </a:solidFill>
              </a:rPr>
              <a:t>Thorax Unfiltered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7F0075-5538-4903-975F-DC2D397F2B14}"/>
              </a:ext>
            </a:extLst>
          </p:cNvPr>
          <p:cNvSpPr txBox="1"/>
          <p:nvPr/>
        </p:nvSpPr>
        <p:spPr>
          <a:xfrm>
            <a:off x="8075142" y="3858392"/>
            <a:ext cx="3794760" cy="39309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CA" sz="1400" dirty="0">
                <a:solidFill>
                  <a:srgbClr val="FFFFFF"/>
                </a:solidFill>
              </a:rPr>
              <a:t>Thorax Median Filtered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74EDF5-4EA1-49D9-939C-C3E386670D94}"/>
              </a:ext>
            </a:extLst>
          </p:cNvPr>
          <p:cNvSpPr txBox="1"/>
          <p:nvPr/>
        </p:nvSpPr>
        <p:spPr>
          <a:xfrm>
            <a:off x="321628" y="3858392"/>
            <a:ext cx="3794760" cy="39309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CA" sz="1400" dirty="0">
                <a:solidFill>
                  <a:srgbClr val="FFFFFF"/>
                </a:solidFill>
              </a:rPr>
              <a:t>Thorax Gaussian Filtered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EF5347-6964-4E7D-8C00-5BCF61846587}"/>
              </a:ext>
            </a:extLst>
          </p:cNvPr>
          <p:cNvSpPr txBox="1"/>
          <p:nvPr/>
        </p:nvSpPr>
        <p:spPr>
          <a:xfrm>
            <a:off x="229736" y="5934670"/>
            <a:ext cx="11940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 Gaussian filter seems to be slightly better than the median filter. It does a better job at preserving soft tissue structures, </a:t>
            </a:r>
          </a:p>
          <a:p>
            <a:r>
              <a:rPr lang="en-CA" dirty="0"/>
              <a:t>Edges, and detail. However, the gaussian filter does keep a bit more of the “streaking” artefact than the median filter. Using a </a:t>
            </a:r>
          </a:p>
          <a:p>
            <a:r>
              <a:rPr lang="en-CA" dirty="0"/>
              <a:t>larger Gaussian kernel, or iterating over the image several times might help with the artefact.</a:t>
            </a:r>
          </a:p>
        </p:txBody>
      </p:sp>
    </p:spTree>
    <p:extLst>
      <p:ext uri="{BB962C8B-B14F-4D97-AF65-F5344CB8AC3E}">
        <p14:creationId xmlns:p14="http://schemas.microsoft.com/office/powerpoint/2010/main" val="419940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8DEB16-FAE9-47F7-87FC-0B9A8DE486D1}"/>
              </a:ext>
            </a:extLst>
          </p:cNvPr>
          <p:cNvSpPr txBox="1">
            <a:spLocks/>
          </p:cNvSpPr>
          <p:nvPr/>
        </p:nvSpPr>
        <p:spPr>
          <a:xfrm>
            <a:off x="642996" y="4571216"/>
            <a:ext cx="10906008" cy="11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headGaussian.nii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D5298F5-DD34-476F-9BE0-5EFEBEC3E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94" r="17695" b="-4"/>
          <a:stretch/>
        </p:blipFill>
        <p:spPr>
          <a:xfrm>
            <a:off x="4213164" y="433590"/>
            <a:ext cx="3794760" cy="393097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E27E7EB-E973-42B8-870F-DBF4F13A8C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43" r="17526" b="1"/>
          <a:stretch/>
        </p:blipFill>
        <p:spPr>
          <a:xfrm>
            <a:off x="8089921" y="433590"/>
            <a:ext cx="3794760" cy="3930978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035A71A-C161-4684-B5E7-9335D586FE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15" r="16705"/>
          <a:stretch/>
        </p:blipFill>
        <p:spPr>
          <a:xfrm>
            <a:off x="336407" y="433590"/>
            <a:ext cx="3794760" cy="393097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B57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9F71F9-F131-4659-B68F-B51E9A05B09D}"/>
              </a:ext>
            </a:extLst>
          </p:cNvPr>
          <p:cNvSpPr txBox="1"/>
          <p:nvPr/>
        </p:nvSpPr>
        <p:spPr>
          <a:xfrm>
            <a:off x="336407" y="3971471"/>
            <a:ext cx="3794760" cy="39309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CA" sz="1400" dirty="0" err="1">
                <a:solidFill>
                  <a:srgbClr val="FFFFFF"/>
                </a:solidFill>
              </a:rPr>
              <a:t>headGaussian</a:t>
            </a:r>
            <a:r>
              <a:rPr lang="en-CA" sz="1400" dirty="0">
                <a:solidFill>
                  <a:srgbClr val="FFFFFF"/>
                </a:solidFill>
              </a:rPr>
              <a:t> Gaussian Filtered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92C8A-4253-482B-90EE-52817D6596E6}"/>
              </a:ext>
            </a:extLst>
          </p:cNvPr>
          <p:cNvSpPr txBox="1"/>
          <p:nvPr/>
        </p:nvSpPr>
        <p:spPr>
          <a:xfrm>
            <a:off x="8089921" y="3971471"/>
            <a:ext cx="3794760" cy="39309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CA" sz="1400" dirty="0" err="1">
                <a:solidFill>
                  <a:srgbClr val="FFFFFF"/>
                </a:solidFill>
              </a:rPr>
              <a:t>headGaussian</a:t>
            </a:r>
            <a:r>
              <a:rPr lang="en-CA" sz="1400" dirty="0">
                <a:solidFill>
                  <a:srgbClr val="FFFFFF"/>
                </a:solidFill>
              </a:rPr>
              <a:t> Median Filtered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49E288-56E5-42C3-981E-B56692861D6C}"/>
              </a:ext>
            </a:extLst>
          </p:cNvPr>
          <p:cNvSpPr txBox="1"/>
          <p:nvPr/>
        </p:nvSpPr>
        <p:spPr>
          <a:xfrm>
            <a:off x="4213164" y="3971470"/>
            <a:ext cx="3794760" cy="39309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CA" sz="1400" dirty="0" err="1">
                <a:solidFill>
                  <a:srgbClr val="FFFFFF"/>
                </a:solidFill>
              </a:rPr>
              <a:t>headGaussian</a:t>
            </a:r>
            <a:r>
              <a:rPr lang="en-CA" sz="1400" dirty="0">
                <a:solidFill>
                  <a:srgbClr val="FFFFFF"/>
                </a:solidFill>
              </a:rPr>
              <a:t> Unfiltered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554C55-623C-4C19-B5A2-0C921B558550}"/>
              </a:ext>
            </a:extLst>
          </p:cNvPr>
          <p:cNvSpPr txBox="1"/>
          <p:nvPr/>
        </p:nvSpPr>
        <p:spPr>
          <a:xfrm>
            <a:off x="229735" y="6006358"/>
            <a:ext cx="1165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Gaussian filter looks better than the median filter. It does a better job at preserving structures while the median</a:t>
            </a:r>
          </a:p>
          <a:p>
            <a:r>
              <a:rPr lang="en-CA" dirty="0"/>
              <a:t>filter is more blurry. This makes sense as the median filter would eliminate a lot of the small detail found in the brain tissue.</a:t>
            </a:r>
          </a:p>
        </p:txBody>
      </p:sp>
    </p:spTree>
    <p:extLst>
      <p:ext uri="{BB962C8B-B14F-4D97-AF65-F5344CB8AC3E}">
        <p14:creationId xmlns:p14="http://schemas.microsoft.com/office/powerpoint/2010/main" val="132123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B11F-6723-4BEA-8DFA-F0DFB8D03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headSaltPepper.nii</a:t>
            </a:r>
          </a:p>
        </p:txBody>
      </p:sp>
      <p:pic>
        <p:nvPicPr>
          <p:cNvPr id="4" name="Picture 3" descr="A picture containing star, animal&#10;&#10;Description automatically generated">
            <a:extLst>
              <a:ext uri="{FF2B5EF4-FFF2-40B4-BE49-F238E27FC236}">
                <a16:creationId xmlns:a16="http://schemas.microsoft.com/office/drawing/2014/main" id="{8D2E6FB4-3909-4FA1-A40F-5659B6590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83" r="16024" b="-4"/>
          <a:stretch/>
        </p:blipFill>
        <p:spPr>
          <a:xfrm>
            <a:off x="8076608" y="320511"/>
            <a:ext cx="3794760" cy="3930978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F796F62-0A1B-4CD0-ABC3-8A9DCC2290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32" r="18008" b="-1"/>
          <a:stretch/>
        </p:blipFill>
        <p:spPr>
          <a:xfrm>
            <a:off x="4198620" y="321295"/>
            <a:ext cx="3794760" cy="3930978"/>
          </a:xfrm>
          <a:prstGeom prst="rect">
            <a:avLst/>
          </a:prstGeom>
        </p:spPr>
      </p:pic>
      <p:pic>
        <p:nvPicPr>
          <p:cNvPr id="8" name="Picture 7" descr="A picture containing animal&#10;&#10;Description automatically generated">
            <a:extLst>
              <a:ext uri="{FF2B5EF4-FFF2-40B4-BE49-F238E27FC236}">
                <a16:creationId xmlns:a16="http://schemas.microsoft.com/office/drawing/2014/main" id="{3DFC927D-CF63-497B-BA6C-E4C526BCA0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03" r="16846" b="-3"/>
          <a:stretch/>
        </p:blipFill>
        <p:spPr>
          <a:xfrm>
            <a:off x="320632" y="320511"/>
            <a:ext cx="3794760" cy="393097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16F3FB-AA4C-45BA-AC87-C91DDEEBF408}"/>
              </a:ext>
            </a:extLst>
          </p:cNvPr>
          <p:cNvSpPr txBox="1"/>
          <p:nvPr/>
        </p:nvSpPr>
        <p:spPr>
          <a:xfrm>
            <a:off x="8076608" y="3858392"/>
            <a:ext cx="3794760" cy="39309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CA" sz="1400" dirty="0" err="1">
                <a:solidFill>
                  <a:srgbClr val="FFFFFF"/>
                </a:solidFill>
              </a:rPr>
              <a:t>headSaltPepper</a:t>
            </a:r>
            <a:r>
              <a:rPr lang="en-CA" sz="1400" dirty="0">
                <a:solidFill>
                  <a:srgbClr val="FFFFFF"/>
                </a:solidFill>
              </a:rPr>
              <a:t> Median Filtered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A8A9FE-4398-4526-8C6B-B834553433DD}"/>
              </a:ext>
            </a:extLst>
          </p:cNvPr>
          <p:cNvSpPr txBox="1"/>
          <p:nvPr/>
        </p:nvSpPr>
        <p:spPr>
          <a:xfrm>
            <a:off x="4198620" y="3859176"/>
            <a:ext cx="3794760" cy="39309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CA" sz="1400" dirty="0" err="1">
                <a:solidFill>
                  <a:srgbClr val="FFFFFF"/>
                </a:solidFill>
              </a:rPr>
              <a:t>headSaltPepper</a:t>
            </a:r>
            <a:r>
              <a:rPr lang="en-CA" sz="1400" dirty="0">
                <a:solidFill>
                  <a:srgbClr val="FFFFFF"/>
                </a:solidFill>
              </a:rPr>
              <a:t> Unfiltered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95A0A-A2A6-40D4-B14B-D31634040C9C}"/>
              </a:ext>
            </a:extLst>
          </p:cNvPr>
          <p:cNvSpPr txBox="1"/>
          <p:nvPr/>
        </p:nvSpPr>
        <p:spPr>
          <a:xfrm>
            <a:off x="320632" y="3858392"/>
            <a:ext cx="3794760" cy="39309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CA" sz="1400" dirty="0" err="1">
                <a:solidFill>
                  <a:srgbClr val="FFFFFF"/>
                </a:solidFill>
              </a:rPr>
              <a:t>headSaltPepper</a:t>
            </a:r>
            <a:r>
              <a:rPr lang="en-CA" sz="1400" dirty="0">
                <a:solidFill>
                  <a:srgbClr val="FFFFFF"/>
                </a:solidFill>
              </a:rPr>
              <a:t> Gaussian Filtered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B3F6F-DCAD-49C5-9223-8172C21F282A}"/>
              </a:ext>
            </a:extLst>
          </p:cNvPr>
          <p:cNvSpPr txBox="1"/>
          <p:nvPr/>
        </p:nvSpPr>
        <p:spPr>
          <a:xfrm>
            <a:off x="229735" y="6006358"/>
            <a:ext cx="1165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median filter does a much better job at eliminating the salt and pepper noise than the gaussian filter while maintaining</a:t>
            </a:r>
          </a:p>
          <a:p>
            <a:r>
              <a:rPr lang="en-CA" dirty="0"/>
              <a:t>the original structure of the head.</a:t>
            </a:r>
          </a:p>
        </p:txBody>
      </p:sp>
    </p:spTree>
    <p:extLst>
      <p:ext uri="{BB962C8B-B14F-4D97-AF65-F5344CB8AC3E}">
        <p14:creationId xmlns:p14="http://schemas.microsoft.com/office/powerpoint/2010/main" val="287077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191</Words>
  <Application>Microsoft Office PowerPoint</Application>
  <PresentationFormat>Widescreen</PresentationFormat>
  <Paragraphs>26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W02 Assignment  MDSC 689.03</vt:lpstr>
      <vt:lpstr>Thorax DICOM</vt:lpstr>
      <vt:lpstr>PowerPoint Presentation</vt:lpstr>
      <vt:lpstr>headSaltPepper.nii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W02 Assignment  MDSC 689.03</dc:title>
  <dc:creator>Matt Daalder</dc:creator>
  <cp:lastModifiedBy>Matt Daalder</cp:lastModifiedBy>
  <cp:revision>6</cp:revision>
  <dcterms:created xsi:type="dcterms:W3CDTF">2020-02-02T04:17:34Z</dcterms:created>
  <dcterms:modified xsi:type="dcterms:W3CDTF">2020-02-02T04:27:49Z</dcterms:modified>
</cp:coreProperties>
</file>