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980" y="2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0496-4510-419C-9B60-AFE676CD0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BFE5D-4204-419A-9E36-9ED7E777C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54E96-B667-408A-8366-8E7FB651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F27-C5AA-4DD7-B4ED-EAE203952D4F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DCB8F-9A50-4BAE-A623-D2B1517E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3CAB0-7535-4C4C-8F20-255256E5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14C4-DD4C-4126-9D04-98D112B7D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314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10AD-714D-4C5D-B17A-89E403A8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C24BE-2FC8-46AB-ABC1-EA6CC3222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9095D-4930-40A5-97BB-56BB7C89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F27-C5AA-4DD7-B4ED-EAE203952D4F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4A6DA-74A4-412E-9B5B-1A38E997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9D097-A32F-43DA-B970-9622A957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14C4-DD4C-4126-9D04-98D112B7D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886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B6476-E08E-4550-A9CF-C9FEF6C66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F8924-2B95-4BAA-907D-F0E3D95E0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8FED0-8DF9-49B8-9BD1-FD7619EC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F27-C5AA-4DD7-B4ED-EAE203952D4F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9334E-8E27-4B75-88F1-92E0EC08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8C349-08E4-432A-B353-69E54466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14C4-DD4C-4126-9D04-98D112B7D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189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DB37-9851-4F15-BE0F-2630F221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027FA-4034-4100-A930-C1A5B38FE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7DB52-C4DB-4A58-A201-E18F2A8B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F27-C5AA-4DD7-B4ED-EAE203952D4F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DE35F-BF64-4B5D-B85C-BC7EFD1B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CC7E1-626F-4511-A8D3-2242F3DF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14C4-DD4C-4126-9D04-98D112B7D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847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CFD9-B146-4A0C-8B0F-790A0F23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E4784-71A6-4A7F-8329-D57720DD3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F873E-B90F-42FE-A74E-3A1F04A7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F27-C5AA-4DD7-B4ED-EAE203952D4F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0384C-762A-4A03-A27A-AAE76EFD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A29D-5F61-4337-89EC-CE694432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14C4-DD4C-4126-9D04-98D112B7D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974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2984-B5EF-4821-888E-5204EF41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714E9-61F0-4D0C-919C-FC36F94DC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2A385-9053-478B-AD60-D854E2D7B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FCC60-FE98-47A5-A1DE-CB5C300B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F27-C5AA-4DD7-B4ED-EAE203952D4F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B95C1-6AE0-40DF-94F1-4774C8DA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E8713-290F-4833-95C6-5499479E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14C4-DD4C-4126-9D04-98D112B7D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824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FF6B-BE9E-4F70-A413-5DA36347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42FA7-4236-4822-A075-FE548D6F5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4CE71-E8A8-430E-8B3D-F0B94BC11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C8F12-FC64-4B97-A226-304A8D743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705249-0D24-4DEE-9189-E09AECAE7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7EEDA-AEAD-428F-891C-3484A55F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F27-C5AA-4DD7-B4ED-EAE203952D4F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21D6B-1C03-4625-8AB5-EA8F16FC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C43894-84C6-4DCE-801E-3CE6C285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14C4-DD4C-4126-9D04-98D112B7D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98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BC5F-AD0F-4A40-9AC8-BDEBAF53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DF8A2-BAC3-42B2-9E09-E4F73845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F27-C5AA-4DD7-B4ED-EAE203952D4F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9B109-E7D6-4CE5-B474-6F066D09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431AC-B99E-4B76-8C64-57665F4B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14C4-DD4C-4126-9D04-98D112B7D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99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63877-93F9-4708-BD6A-FF5E8DA5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F27-C5AA-4DD7-B4ED-EAE203952D4F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ABBF7-2FD0-4881-9726-55D30705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9CF0D-6B96-4FBE-BF2F-55DC292C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14C4-DD4C-4126-9D04-98D112B7D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46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D475-BA29-436F-8FE5-3F194724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57989-2591-4EFE-B2A4-DA583F726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A2584-2030-4DB8-B620-398B1A227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E21BD-31AE-46E2-A837-9A9311AC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F27-C5AA-4DD7-B4ED-EAE203952D4F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C0BCC-969A-4C6B-ADA9-976ECBB4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F766B-C14E-41EE-91F8-D348A627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14C4-DD4C-4126-9D04-98D112B7D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51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E6AA7-CA03-47A9-A896-D8979C79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87A160-E394-47E4-849D-0EBCB32AC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660A6-9FA7-462A-BC72-D485C04EE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FA1E7-A4CE-44A5-8108-BA8544F9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F27-C5AA-4DD7-B4ED-EAE203952D4F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0144F-FD25-416D-B672-80AB733E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9A4EE-AA4C-4586-BFCE-27D049A3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14C4-DD4C-4126-9D04-98D112B7D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94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F389A-1F73-483C-952E-FA05EDB1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4A2F0-5622-4426-8BB1-336344EDD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69855-CE85-43CE-BC14-D176DEF38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0F27-C5AA-4DD7-B4ED-EAE203952D4F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CFBA4-D46F-4378-93CA-5EE99F003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2F622-9C22-432C-9995-40252D7F9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014C4-DD4C-4126-9D04-98D112B7D7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67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AA92-5ACC-4758-9EB5-DF42C0E09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W03 Assignment</a:t>
            </a:r>
            <a:br>
              <a:rPr lang="en-CA" dirty="0"/>
            </a:br>
            <a:r>
              <a:rPr lang="en-CA" dirty="0"/>
              <a:t>MDSC 689.03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6B9C-36DB-4DED-9F25-3734A598A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Matt Daalder</a:t>
            </a:r>
          </a:p>
          <a:p>
            <a:r>
              <a:rPr lang="en-CA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00089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8011DF-B8A0-484F-9FE9-64B35735F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883" y="1"/>
            <a:ext cx="1219988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211E6-7076-4D50-B116-3156C02A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4492280" cy="2147520"/>
          </a:xfrm>
        </p:spPr>
        <p:txBody>
          <a:bodyPr>
            <a:normAutofit/>
          </a:bodyPr>
          <a:lstStyle/>
          <a:p>
            <a:r>
              <a:rPr lang="en-CA" sz="4200" dirty="0"/>
              <a:t>Hip DICOM</a:t>
            </a:r>
            <a:br>
              <a:rPr lang="en-CA" sz="4200" dirty="0"/>
            </a:br>
            <a:r>
              <a:rPr lang="en-CA" sz="2400" dirty="0"/>
              <a:t>slice 167 shown</a:t>
            </a:r>
            <a:endParaRPr lang="en-CA" sz="4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8F43A5-BE33-47CB-B1B1-F2AD3AACD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310171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722D2B44-FCD7-4CDE-A4A2-AB7E2443C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9AF6E309-9A17-4B5E-A1D8-D07E0B253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D32EB55C-ECD3-403B-81B1-77BF3200F4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2BB5C8E7-8E87-47FE-9924-23EE6BA9F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7C3A43CD-A565-46CE-B012-C44092F26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3574ECE0-B2CB-47FE-A4B7-2836639C0C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9E9BFEA-948B-417C-8555-7C39923F4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C1285B1E-7E08-470A-830E-824D884AD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3F46E82-87B2-4EA3-A039-7306152F4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56889FB1-015A-47BB-AC93-2E5F01301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C4B0AA35-F533-4B00-9FFB-205CE9F49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3812F0D-EED7-4824-B451-4AC912F3C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574757A-E235-439B-AD71-57DD70071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24BA8F6-A8D3-4BAF-9ADE-580249392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E8E3F529-2FCB-49E0-82E4-D9C08FF4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DED61FCD-D60C-4577-B9B8-24602975C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6F34E72B-CCAE-4EF2-834D-2E132959A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7034D71E-EA53-473D-8512-FDBFDBE36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BDBD2400-3914-4F94-B94B-7138C95F5F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03755D13-ED79-47FF-87DF-68762411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C8E9554-2233-423F-96BE-586DB46E3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319" y="102765"/>
            <a:ext cx="3239998" cy="3281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B377A6-FEEE-4E0F-8DE6-E46EFF0DC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969" y="90295"/>
            <a:ext cx="3239997" cy="328100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521EF-CFF7-4CE7-AAAE-F9308322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50" y="3531476"/>
            <a:ext cx="4349248" cy="30348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800" dirty="0"/>
              <a:t>In clockwise order, from top left:</a:t>
            </a:r>
          </a:p>
          <a:p>
            <a:pPr marL="400050" indent="-400050">
              <a:buAutoNum type="romanLcParenR"/>
            </a:pPr>
            <a:r>
              <a:rPr lang="en-CA" sz="1800" dirty="0"/>
              <a:t>the hip in original format*</a:t>
            </a:r>
          </a:p>
          <a:p>
            <a:pPr marL="400050" indent="-400050">
              <a:buAutoNum type="romanLcParenR"/>
            </a:pPr>
            <a:r>
              <a:rPr lang="en-CA" sz="1800" dirty="0"/>
              <a:t>the hip with mostly bone segmented</a:t>
            </a:r>
          </a:p>
          <a:p>
            <a:pPr marL="400050" indent="-400050">
              <a:buAutoNum type="romanLcParenR"/>
            </a:pPr>
            <a:r>
              <a:rPr lang="en-CA" sz="1800" dirty="0"/>
              <a:t>Two dilation iterations completed</a:t>
            </a:r>
          </a:p>
          <a:p>
            <a:pPr marL="400050" indent="-400050">
              <a:buAutoNum type="romanLcParenR"/>
            </a:pPr>
            <a:r>
              <a:rPr lang="en-CA" sz="1800" dirty="0"/>
              <a:t>Two erosion iterations completed on iii) to perform a closing function</a:t>
            </a:r>
          </a:p>
          <a:p>
            <a:pPr marL="0" indent="0">
              <a:buNone/>
            </a:pPr>
            <a:r>
              <a:rPr lang="en-CA" sz="1800" dirty="0"/>
              <a:t>* No smoothing filter was applied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AD7186D-D27D-49CD-AA82-17609BC05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319" y="3451141"/>
            <a:ext cx="3241445" cy="318969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F250B1C-3EE2-41FE-8951-615FEC2B2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4970" y="3451141"/>
            <a:ext cx="3182324" cy="31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0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5AA6684-576F-418D-AC0B-DB363FCFB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211E6-7076-4D50-B116-3156C02A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79927"/>
            <a:ext cx="4138597" cy="2270664"/>
          </a:xfrm>
        </p:spPr>
        <p:txBody>
          <a:bodyPr>
            <a:normAutofit/>
          </a:bodyPr>
          <a:lstStyle/>
          <a:p>
            <a:r>
              <a:rPr lang="en-CA" sz="4000" dirty="0"/>
              <a:t>Thorax DICOM</a:t>
            </a:r>
            <a:br>
              <a:rPr lang="en-CA" sz="4000" dirty="0"/>
            </a:br>
            <a:r>
              <a:rPr lang="en-CA" sz="2400" dirty="0"/>
              <a:t>slice 139 shown</a:t>
            </a:r>
            <a:endParaRPr lang="en-CA" sz="4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30EDF96-DBBC-485E-B9C9-32124D72E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310171" y="73152"/>
            <a:chExt cx="1178966" cy="232963"/>
          </a:xfrm>
        </p:grpSpPr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DD7960B2-87B4-46F6-819D-D9102B320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24A327CF-AF3A-414C-BEE7-A5D658B42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CEFF374A-E46C-46F8-BA5B-374A7DBE5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4EF1A6B3-74F9-4840-856F-D91DFCD1C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2F7A3EA5-4020-43E6-80C7-B8A0F39EE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E2CF6E07-4DD2-4039-A314-7537D471B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EF07C6E8-1C0B-4A09-AD4B-ECBE3CF5B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D2FBDF60-4387-4BE7-8CA0-3CE84546D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96A0D1C5-78C5-4D98-A78A-C9BCEB849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7EFF7003-362D-46F1-AB99-460931E1B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0BE4060C-6F94-4703-B43E-9476664B6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7C0C4519-B539-4977-896D-202D2F065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C974824C-1BC7-4450-8CA8-03B20618E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55D71E42-6B68-472A-9B45-8B26A6215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4FEA2A33-8E12-4260-9306-EF0DE4EB9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9E387C6-872F-4FA2-B7C4-2FFD3EBB4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39CB6731-9F16-40F7-9DC8-979723421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826628BE-A435-46CC-91DB-D9C57AA2B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B8DA176A-BE50-40C6-8BE0-B1C62A418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C6EF4B2A-4F89-490C-A34A-DC9C28FD4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9182C31-0168-4DC5-B098-3B8691913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253" y="3584865"/>
            <a:ext cx="3336824" cy="32283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453669-B3B8-4AFC-A456-B090BD6EC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742" y="3584977"/>
            <a:ext cx="3389372" cy="3228377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521EF-CFF7-4CE7-AAAE-F9308322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50" y="3540334"/>
            <a:ext cx="4138596" cy="30260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700" dirty="0"/>
              <a:t>In clockwise order, from top left:</a:t>
            </a:r>
          </a:p>
          <a:p>
            <a:pPr marL="400050" indent="-400050">
              <a:buAutoNum type="romanLcParenR"/>
            </a:pPr>
            <a:r>
              <a:rPr lang="en-CA" sz="1700" dirty="0"/>
              <a:t>the thorax in original format*</a:t>
            </a:r>
          </a:p>
          <a:p>
            <a:pPr marL="400050" indent="-400050">
              <a:buAutoNum type="romanLcParenR"/>
            </a:pPr>
            <a:r>
              <a:rPr lang="en-CA" sz="1700" dirty="0"/>
              <a:t>the thorax with mostly bone segmented</a:t>
            </a:r>
          </a:p>
          <a:p>
            <a:pPr marL="400050" indent="-400050">
              <a:buAutoNum type="romanLcParenR"/>
            </a:pPr>
            <a:r>
              <a:rPr lang="en-CA" sz="1700" dirty="0"/>
              <a:t>Two dilation iterations completed</a:t>
            </a:r>
          </a:p>
          <a:p>
            <a:pPr marL="400050" indent="-400050">
              <a:buAutoNum type="romanLcParenR"/>
            </a:pPr>
            <a:r>
              <a:rPr lang="en-CA" sz="1700" dirty="0"/>
              <a:t>Two erosion iterations completed on iii) to perform a closing function</a:t>
            </a:r>
          </a:p>
          <a:p>
            <a:pPr marL="0" indent="0">
              <a:buNone/>
            </a:pPr>
            <a:r>
              <a:rPr lang="en-CA" sz="1700" dirty="0"/>
              <a:t>* Gaussian filtering was required to produce an image without significant noise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EA2242-111A-439A-8249-A08D8E360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301" y="181404"/>
            <a:ext cx="3358703" cy="33587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189260-B1E1-435A-9AE4-1FE53D81C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2503" y="181629"/>
            <a:ext cx="3409850" cy="335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0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5AA6684-576F-418D-AC0B-DB363FCFB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211E6-7076-4D50-B116-3156C02A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31" y="700706"/>
            <a:ext cx="4138597" cy="2270664"/>
          </a:xfrm>
        </p:spPr>
        <p:txBody>
          <a:bodyPr>
            <a:normAutofit/>
          </a:bodyPr>
          <a:lstStyle/>
          <a:p>
            <a:r>
              <a:rPr lang="en-CA" sz="4000" dirty="0"/>
              <a:t>Head NIFTI</a:t>
            </a:r>
            <a:br>
              <a:rPr lang="en-CA" sz="4000" dirty="0"/>
            </a:br>
            <a:r>
              <a:rPr lang="en-CA" sz="2400" dirty="0"/>
              <a:t>slice 105 shown</a:t>
            </a:r>
            <a:endParaRPr lang="en-CA" sz="4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30EDF96-DBBC-485E-B9C9-32124D72E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310171" y="73152"/>
            <a:chExt cx="1178966" cy="232963"/>
          </a:xfrm>
        </p:grpSpPr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DD7960B2-87B4-46F6-819D-D9102B320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24A327CF-AF3A-414C-BEE7-A5D658B42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CEFF374A-E46C-46F8-BA5B-374A7DBE5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4EF1A6B3-74F9-4840-856F-D91DFCD1C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F7A3EA5-4020-43E6-80C7-B8A0F39EE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E2CF6E07-4DD2-4039-A314-7537D471B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EF07C6E8-1C0B-4A09-AD4B-ECBE3CF5B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D2FBDF60-4387-4BE7-8CA0-3CE84546D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96A0D1C5-78C5-4D98-A78A-C9BCEB849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7EFF7003-362D-46F1-AB99-460931E1B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0BE4060C-6F94-4703-B43E-9476664B6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7C0C4519-B539-4977-896D-202D2F065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C974824C-1BC7-4450-8CA8-03B20618E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55D71E42-6B68-472A-9B45-8B26A6215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4FEA2A33-8E12-4260-9306-EF0DE4EB9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09E387C6-872F-4FA2-B7C4-2FFD3EBB4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39CB6731-9F16-40F7-9DC8-979723421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826628BE-A435-46CC-91DB-D9C57AA2B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4">
              <a:extLst>
                <a:ext uri="{FF2B5EF4-FFF2-40B4-BE49-F238E27FC236}">
                  <a16:creationId xmlns:a16="http://schemas.microsoft.com/office/drawing/2014/main" id="{B8DA176A-BE50-40C6-8BE0-B1C62A418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6">
              <a:extLst>
                <a:ext uri="{FF2B5EF4-FFF2-40B4-BE49-F238E27FC236}">
                  <a16:creationId xmlns:a16="http://schemas.microsoft.com/office/drawing/2014/main" id="{C6EF4B2A-4F89-490C-A34A-DC9C28FD4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521EF-CFF7-4CE7-AAAE-F9308322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671" y="3392642"/>
            <a:ext cx="3259877" cy="333235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800" dirty="0"/>
              <a:t>In clockwise order, from top left:</a:t>
            </a:r>
          </a:p>
          <a:p>
            <a:pPr marL="400050" indent="-400050">
              <a:buAutoNum type="romanLcParenR"/>
            </a:pPr>
            <a:r>
              <a:rPr lang="en-CA" sz="1800" dirty="0"/>
              <a:t>the head in original format*</a:t>
            </a:r>
          </a:p>
          <a:p>
            <a:pPr marL="400050" indent="-400050">
              <a:buAutoNum type="romanLcParenR"/>
            </a:pPr>
            <a:r>
              <a:rPr lang="en-CA" sz="1800" dirty="0"/>
              <a:t>the head with mostly air and some liquid segmented</a:t>
            </a:r>
          </a:p>
          <a:p>
            <a:pPr marL="400050" indent="-400050">
              <a:buAutoNum type="romanLcParenR"/>
            </a:pPr>
            <a:r>
              <a:rPr lang="en-CA" sz="1800" dirty="0"/>
              <a:t>Two dilation iterations completed</a:t>
            </a:r>
          </a:p>
          <a:p>
            <a:pPr marL="400050" indent="-400050">
              <a:buAutoNum type="romanLcParenR"/>
            </a:pPr>
            <a:r>
              <a:rPr lang="en-CA" sz="1800" dirty="0"/>
              <a:t>Two erosion iterations completed on iii) to perform a closing function</a:t>
            </a:r>
          </a:p>
          <a:p>
            <a:pPr marL="0" indent="0">
              <a:buNone/>
            </a:pPr>
            <a:r>
              <a:rPr lang="en-CA" sz="1800" dirty="0"/>
              <a:t>* Gaussian filtering was applied</a:t>
            </a:r>
          </a:p>
          <a:p>
            <a:pPr marL="400050" indent="-400050">
              <a:buAutoNum type="romanLcParenR"/>
            </a:pPr>
            <a:endParaRPr lang="en-CA" sz="18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DC533C0-95DA-45D2-ACAD-EB8366D3F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883" y="349077"/>
            <a:ext cx="4153676" cy="292834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6E5DC60-89B8-4D89-A4D8-EFFC97E8C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826" y="386288"/>
            <a:ext cx="4153233" cy="286941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907FEAC-ABAE-47B8-AD74-F512FDB2D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778" y="3532101"/>
            <a:ext cx="4120687" cy="290567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9947A06-BF32-4EDB-98D5-16817D10F7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671"/>
          <a:stretch/>
        </p:blipFill>
        <p:spPr>
          <a:xfrm>
            <a:off x="3905035" y="3494383"/>
            <a:ext cx="4095442" cy="294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9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145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W03 Assignment MDSC 689.03</vt:lpstr>
      <vt:lpstr>Hip DICOM slice 167 shown</vt:lpstr>
      <vt:lpstr>Thorax DICOM slice 139 shown</vt:lpstr>
      <vt:lpstr>Head NIFTI slice 105 shown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W03 Assignment MDSC 689.03</dc:title>
  <dc:creator>Matt Daalder</dc:creator>
  <cp:lastModifiedBy>Matt Daalder</cp:lastModifiedBy>
  <cp:revision>7</cp:revision>
  <dcterms:created xsi:type="dcterms:W3CDTF">2020-02-09T23:05:38Z</dcterms:created>
  <dcterms:modified xsi:type="dcterms:W3CDTF">2020-02-09T23:54:28Z</dcterms:modified>
</cp:coreProperties>
</file>