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2"/>
  </p:notesMasterIdLst>
  <p:sldIdLst>
    <p:sldId id="306" r:id="rId5"/>
    <p:sldId id="309" r:id="rId6"/>
    <p:sldId id="319" r:id="rId7"/>
    <p:sldId id="328" r:id="rId8"/>
    <p:sldId id="323" r:id="rId9"/>
    <p:sldId id="331" r:id="rId10"/>
    <p:sldId id="322" r:id="rId11"/>
    <p:sldId id="329" r:id="rId12"/>
    <p:sldId id="324" r:id="rId13"/>
    <p:sldId id="325" r:id="rId14"/>
    <p:sldId id="326" r:id="rId15"/>
    <p:sldId id="327" r:id="rId16"/>
    <p:sldId id="333" r:id="rId17"/>
    <p:sldId id="334" r:id="rId18"/>
    <p:sldId id="332" r:id="rId19"/>
    <p:sldId id="335" r:id="rId20"/>
    <p:sldId id="33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111" d="100"/>
          <a:sy n="111" d="100"/>
        </p:scale>
        <p:origin x="594" y="9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CAF752-FC7D-47A7-8EE0-ECA05F6BCE0A}" type="doc">
      <dgm:prSet loTypeId="urn:microsoft.com/office/officeart/2016/7/layout/VerticalDownArrowProcess" loCatId="process" qsTypeId="urn:microsoft.com/office/officeart/2005/8/quickstyle/simple1" qsCatId="simple" csTypeId="urn:microsoft.com/office/officeart/2005/8/colors/colorful1" csCatId="colorful"/>
      <dgm:spPr/>
      <dgm:t>
        <a:bodyPr/>
        <a:lstStyle/>
        <a:p>
          <a:endParaRPr lang="en-US"/>
        </a:p>
      </dgm:t>
    </dgm:pt>
    <dgm:pt modelId="{5B01061F-F355-481C-BD45-6F45A16FDB7F}">
      <dgm:prSet/>
      <dgm:spPr/>
      <dgm:t>
        <a:bodyPr/>
        <a:lstStyle/>
        <a:p>
          <a:r>
            <a:rPr lang="en-US"/>
            <a:t>Create</a:t>
          </a:r>
        </a:p>
      </dgm:t>
    </dgm:pt>
    <dgm:pt modelId="{520386A1-8DF4-4D01-A7E5-A78B3693416D}" type="parTrans" cxnId="{38D3E580-DAF0-4785-B036-BCA0A68F5376}">
      <dgm:prSet/>
      <dgm:spPr/>
      <dgm:t>
        <a:bodyPr/>
        <a:lstStyle/>
        <a:p>
          <a:endParaRPr lang="en-US"/>
        </a:p>
      </dgm:t>
    </dgm:pt>
    <dgm:pt modelId="{4070952B-351B-4242-A01F-D287DD4F273B}" type="sibTrans" cxnId="{38D3E580-DAF0-4785-B036-BCA0A68F5376}">
      <dgm:prSet/>
      <dgm:spPr/>
      <dgm:t>
        <a:bodyPr/>
        <a:lstStyle/>
        <a:p>
          <a:endParaRPr lang="en-US"/>
        </a:p>
      </dgm:t>
    </dgm:pt>
    <dgm:pt modelId="{449A9617-E9D2-417D-9BCB-E136EEB0CD08}">
      <dgm:prSet/>
      <dgm:spPr/>
      <dgm:t>
        <a:bodyPr/>
        <a:lstStyle/>
        <a:p>
          <a:r>
            <a:rPr lang="en-US"/>
            <a:t>Create a Google account and a project in the Google Cloud Console.</a:t>
          </a:r>
        </a:p>
      </dgm:t>
    </dgm:pt>
    <dgm:pt modelId="{B18C0E7F-CDCD-4190-86FE-8D8016FE6CED}" type="parTrans" cxnId="{B9A99A32-E07B-4F60-934B-E991C2ABF43A}">
      <dgm:prSet/>
      <dgm:spPr/>
      <dgm:t>
        <a:bodyPr/>
        <a:lstStyle/>
        <a:p>
          <a:endParaRPr lang="en-US"/>
        </a:p>
      </dgm:t>
    </dgm:pt>
    <dgm:pt modelId="{E0EAA8E1-4781-41C9-86AB-03416F7E42FA}" type="sibTrans" cxnId="{B9A99A32-E07B-4F60-934B-E991C2ABF43A}">
      <dgm:prSet/>
      <dgm:spPr/>
      <dgm:t>
        <a:bodyPr/>
        <a:lstStyle/>
        <a:p>
          <a:endParaRPr lang="en-US"/>
        </a:p>
      </dgm:t>
    </dgm:pt>
    <dgm:pt modelId="{EFA68173-DEC3-41E2-9F9A-DD0A2C63BBA2}">
      <dgm:prSet/>
      <dgm:spPr/>
      <dgm:t>
        <a:bodyPr/>
        <a:lstStyle/>
        <a:p>
          <a:r>
            <a:rPr lang="en-US"/>
            <a:t>Enable</a:t>
          </a:r>
        </a:p>
      </dgm:t>
    </dgm:pt>
    <dgm:pt modelId="{AF96A1AF-72BF-45BB-ACA6-2A923526AC89}" type="parTrans" cxnId="{969438B0-B1D5-4151-900D-9E6C8D1590E8}">
      <dgm:prSet/>
      <dgm:spPr/>
      <dgm:t>
        <a:bodyPr/>
        <a:lstStyle/>
        <a:p>
          <a:endParaRPr lang="en-US"/>
        </a:p>
      </dgm:t>
    </dgm:pt>
    <dgm:pt modelId="{A95AFD74-71CF-4DAF-BF03-D18A1D2D3BC7}" type="sibTrans" cxnId="{969438B0-B1D5-4151-900D-9E6C8D1590E8}">
      <dgm:prSet/>
      <dgm:spPr/>
      <dgm:t>
        <a:bodyPr/>
        <a:lstStyle/>
        <a:p>
          <a:endParaRPr lang="en-US"/>
        </a:p>
      </dgm:t>
    </dgm:pt>
    <dgm:pt modelId="{73804198-2E65-4A83-85EF-BD5865444CA7}">
      <dgm:prSet/>
      <dgm:spPr/>
      <dgm:t>
        <a:bodyPr/>
        <a:lstStyle/>
        <a:p>
          <a:r>
            <a:rPr lang="en-US"/>
            <a:t>Enable the YouTube Data API v3 for your project.</a:t>
          </a:r>
        </a:p>
      </dgm:t>
    </dgm:pt>
    <dgm:pt modelId="{52E61D29-4144-4119-9D75-040A987D8C36}" type="parTrans" cxnId="{0C12F3E4-D1EC-4051-9A3B-617C8AB4F766}">
      <dgm:prSet/>
      <dgm:spPr/>
      <dgm:t>
        <a:bodyPr/>
        <a:lstStyle/>
        <a:p>
          <a:endParaRPr lang="en-US"/>
        </a:p>
      </dgm:t>
    </dgm:pt>
    <dgm:pt modelId="{85E25567-5391-43BD-9987-DBE3DF6BD413}" type="sibTrans" cxnId="{0C12F3E4-D1EC-4051-9A3B-617C8AB4F766}">
      <dgm:prSet/>
      <dgm:spPr/>
      <dgm:t>
        <a:bodyPr/>
        <a:lstStyle/>
        <a:p>
          <a:endParaRPr lang="en-US"/>
        </a:p>
      </dgm:t>
    </dgm:pt>
    <dgm:pt modelId="{A63E842C-66F6-4DDD-AC9C-5425A65C48B7}">
      <dgm:prSet/>
      <dgm:spPr/>
      <dgm:t>
        <a:bodyPr/>
        <a:lstStyle/>
        <a:p>
          <a:r>
            <a:rPr lang="en-US"/>
            <a:t>Create</a:t>
          </a:r>
        </a:p>
      </dgm:t>
    </dgm:pt>
    <dgm:pt modelId="{C85708EF-03E0-484A-85B2-8ACFDAC37598}" type="parTrans" cxnId="{6EA4D3F7-21A1-4DE8-830D-548C6C5EEC6E}">
      <dgm:prSet/>
      <dgm:spPr/>
      <dgm:t>
        <a:bodyPr/>
        <a:lstStyle/>
        <a:p>
          <a:endParaRPr lang="en-US"/>
        </a:p>
      </dgm:t>
    </dgm:pt>
    <dgm:pt modelId="{8E87BDB7-6E97-4FBB-8753-A710B19BCAB4}" type="sibTrans" cxnId="{6EA4D3F7-21A1-4DE8-830D-548C6C5EEC6E}">
      <dgm:prSet/>
      <dgm:spPr/>
      <dgm:t>
        <a:bodyPr/>
        <a:lstStyle/>
        <a:p>
          <a:endParaRPr lang="en-US"/>
        </a:p>
      </dgm:t>
    </dgm:pt>
    <dgm:pt modelId="{06972193-1224-4D5D-8983-96E8D68EF863}">
      <dgm:prSet/>
      <dgm:spPr/>
      <dgm:t>
        <a:bodyPr/>
        <a:lstStyle/>
        <a:p>
          <a:r>
            <a:rPr lang="en-US"/>
            <a:t>Create credentials (an API key or OAuth 2.0 client ID) for your project.</a:t>
          </a:r>
        </a:p>
      </dgm:t>
    </dgm:pt>
    <dgm:pt modelId="{09F36EBA-A314-4C2B-9452-D35A942E3E71}" type="parTrans" cxnId="{C4D433EF-342B-4828-AF10-CDE7A139A2DF}">
      <dgm:prSet/>
      <dgm:spPr/>
      <dgm:t>
        <a:bodyPr/>
        <a:lstStyle/>
        <a:p>
          <a:endParaRPr lang="en-US"/>
        </a:p>
      </dgm:t>
    </dgm:pt>
    <dgm:pt modelId="{3C2662FA-5B4D-4FB7-95E6-C63F5C0F6789}" type="sibTrans" cxnId="{C4D433EF-342B-4828-AF10-CDE7A139A2DF}">
      <dgm:prSet/>
      <dgm:spPr/>
      <dgm:t>
        <a:bodyPr/>
        <a:lstStyle/>
        <a:p>
          <a:endParaRPr lang="en-US"/>
        </a:p>
      </dgm:t>
    </dgm:pt>
    <dgm:pt modelId="{C09D6546-8470-4373-8528-714F26361BB6}">
      <dgm:prSet/>
      <dgm:spPr/>
      <dgm:t>
        <a:bodyPr/>
        <a:lstStyle/>
        <a:p>
          <a:r>
            <a:rPr lang="en-US"/>
            <a:t>Use</a:t>
          </a:r>
        </a:p>
      </dgm:t>
    </dgm:pt>
    <dgm:pt modelId="{B086123C-55E3-4250-9664-85D70077836E}" type="parTrans" cxnId="{8547DC90-6326-4EC6-A919-DFB68234F573}">
      <dgm:prSet/>
      <dgm:spPr/>
      <dgm:t>
        <a:bodyPr/>
        <a:lstStyle/>
        <a:p>
          <a:endParaRPr lang="en-US"/>
        </a:p>
      </dgm:t>
    </dgm:pt>
    <dgm:pt modelId="{7A3159B1-6185-4519-807F-F864C99B4B4A}" type="sibTrans" cxnId="{8547DC90-6326-4EC6-A919-DFB68234F573}">
      <dgm:prSet/>
      <dgm:spPr/>
      <dgm:t>
        <a:bodyPr/>
        <a:lstStyle/>
        <a:p>
          <a:endParaRPr lang="en-US"/>
        </a:p>
      </dgm:t>
    </dgm:pt>
    <dgm:pt modelId="{3649414E-4680-4BC7-BEB6-5AB310CC9610}">
      <dgm:prSet/>
      <dgm:spPr/>
      <dgm:t>
        <a:bodyPr/>
        <a:lstStyle/>
        <a:p>
          <a:r>
            <a:rPr lang="en-US"/>
            <a:t>Use the API key to make requests to the YouTube Data API.</a:t>
          </a:r>
        </a:p>
      </dgm:t>
    </dgm:pt>
    <dgm:pt modelId="{67F3E5AA-432E-44D9-9A07-FA139A3D03DC}" type="parTrans" cxnId="{3E2E1792-99C1-4289-9AD1-C24A456AEF9E}">
      <dgm:prSet/>
      <dgm:spPr/>
      <dgm:t>
        <a:bodyPr/>
        <a:lstStyle/>
        <a:p>
          <a:endParaRPr lang="en-US"/>
        </a:p>
      </dgm:t>
    </dgm:pt>
    <dgm:pt modelId="{82A4899B-1F23-4315-9ACF-FE5B259927C7}" type="sibTrans" cxnId="{3E2E1792-99C1-4289-9AD1-C24A456AEF9E}">
      <dgm:prSet/>
      <dgm:spPr/>
      <dgm:t>
        <a:bodyPr/>
        <a:lstStyle/>
        <a:p>
          <a:endParaRPr lang="en-US"/>
        </a:p>
      </dgm:t>
    </dgm:pt>
    <dgm:pt modelId="{35F01203-E2DA-492E-BF04-02A7083EF8BD}">
      <dgm:prSet/>
      <dgm:spPr/>
      <dgm:t>
        <a:bodyPr/>
        <a:lstStyle/>
        <a:p>
          <a:r>
            <a:rPr lang="en-US"/>
            <a:t>Read</a:t>
          </a:r>
        </a:p>
      </dgm:t>
    </dgm:pt>
    <dgm:pt modelId="{3417C9B1-F664-4432-8DDB-A81E43C69F94}" type="parTrans" cxnId="{BA64FC89-83B9-4CA6-926B-60FFA4BFC760}">
      <dgm:prSet/>
      <dgm:spPr/>
      <dgm:t>
        <a:bodyPr/>
        <a:lstStyle/>
        <a:p>
          <a:endParaRPr lang="en-US"/>
        </a:p>
      </dgm:t>
    </dgm:pt>
    <dgm:pt modelId="{E516B717-E125-4381-8DBF-70349EB02371}" type="sibTrans" cxnId="{BA64FC89-83B9-4CA6-926B-60FFA4BFC760}">
      <dgm:prSet/>
      <dgm:spPr/>
      <dgm:t>
        <a:bodyPr/>
        <a:lstStyle/>
        <a:p>
          <a:endParaRPr lang="en-US"/>
        </a:p>
      </dgm:t>
    </dgm:pt>
    <dgm:pt modelId="{1D70892A-6E98-420B-B00C-F2F56665153D}">
      <dgm:prSet/>
      <dgm:spPr/>
      <dgm:t>
        <a:bodyPr/>
        <a:lstStyle/>
        <a:p>
          <a:r>
            <a:rPr lang="en-US"/>
            <a:t>Read documentation about YouTube API .The documentation that exists is really  helpful and provides detailed examples of requests and responses to many programming languages.</a:t>
          </a:r>
        </a:p>
      </dgm:t>
    </dgm:pt>
    <dgm:pt modelId="{DE29D4BB-1BD2-4DF1-B062-737053123423}" type="parTrans" cxnId="{301004CD-9F89-4480-A854-CBD1771C0C82}">
      <dgm:prSet/>
      <dgm:spPr/>
      <dgm:t>
        <a:bodyPr/>
        <a:lstStyle/>
        <a:p>
          <a:endParaRPr lang="en-US"/>
        </a:p>
      </dgm:t>
    </dgm:pt>
    <dgm:pt modelId="{7165BE5C-1B87-47A2-BC17-2A4C77911642}" type="sibTrans" cxnId="{301004CD-9F89-4480-A854-CBD1771C0C82}">
      <dgm:prSet/>
      <dgm:spPr/>
      <dgm:t>
        <a:bodyPr/>
        <a:lstStyle/>
        <a:p>
          <a:endParaRPr lang="en-US"/>
        </a:p>
      </dgm:t>
    </dgm:pt>
    <dgm:pt modelId="{EE4E2512-333D-4A76-985C-D5AAE388DE71}">
      <dgm:prSet/>
      <dgm:spPr/>
      <dgm:t>
        <a:bodyPr/>
        <a:lstStyle/>
        <a:p>
          <a:r>
            <a:rPr lang="en-US"/>
            <a:t>Parse</a:t>
          </a:r>
        </a:p>
      </dgm:t>
    </dgm:pt>
    <dgm:pt modelId="{E1342E20-A67D-4C66-B7DB-EA2F02E9DBF8}" type="parTrans" cxnId="{441FE6F0-6A2D-4981-A9E6-1E732D4943F8}">
      <dgm:prSet/>
      <dgm:spPr/>
      <dgm:t>
        <a:bodyPr/>
        <a:lstStyle/>
        <a:p>
          <a:endParaRPr lang="en-US"/>
        </a:p>
      </dgm:t>
    </dgm:pt>
    <dgm:pt modelId="{41B2AF7F-80E8-46A7-A318-4802BD9E1959}" type="sibTrans" cxnId="{441FE6F0-6A2D-4981-A9E6-1E732D4943F8}">
      <dgm:prSet/>
      <dgm:spPr/>
      <dgm:t>
        <a:bodyPr/>
        <a:lstStyle/>
        <a:p>
          <a:endParaRPr lang="en-US"/>
        </a:p>
      </dgm:t>
    </dgm:pt>
    <dgm:pt modelId="{0DA2863C-4F1E-4233-92A5-375ED2532CA8}">
      <dgm:prSet/>
      <dgm:spPr/>
      <dgm:t>
        <a:bodyPr/>
        <a:lstStyle/>
        <a:p>
          <a:r>
            <a:rPr lang="en-US"/>
            <a:t>Parse the API response to extract the relevant data.</a:t>
          </a:r>
        </a:p>
      </dgm:t>
    </dgm:pt>
    <dgm:pt modelId="{CA733FA9-D829-4F22-A50C-70F9CAA2BA5E}" type="parTrans" cxnId="{F511FCF2-0515-4599-B659-DDABAF263DCF}">
      <dgm:prSet/>
      <dgm:spPr/>
      <dgm:t>
        <a:bodyPr/>
        <a:lstStyle/>
        <a:p>
          <a:endParaRPr lang="en-US"/>
        </a:p>
      </dgm:t>
    </dgm:pt>
    <dgm:pt modelId="{1C199DCA-4DEA-4969-8C18-BD3471DFAEF3}" type="sibTrans" cxnId="{F511FCF2-0515-4599-B659-DDABAF263DCF}">
      <dgm:prSet/>
      <dgm:spPr/>
      <dgm:t>
        <a:bodyPr/>
        <a:lstStyle/>
        <a:p>
          <a:endParaRPr lang="en-US"/>
        </a:p>
      </dgm:t>
    </dgm:pt>
    <dgm:pt modelId="{5D0F52F6-D9D2-4F7F-ADAB-93AA9EA299F6}" type="pres">
      <dgm:prSet presAssocID="{10CAF752-FC7D-47A7-8EE0-ECA05F6BCE0A}" presName="Name0" presStyleCnt="0">
        <dgm:presLayoutVars>
          <dgm:dir/>
          <dgm:animLvl val="lvl"/>
          <dgm:resizeHandles val="exact"/>
        </dgm:presLayoutVars>
      </dgm:prSet>
      <dgm:spPr/>
    </dgm:pt>
    <dgm:pt modelId="{E9E1A08C-6002-4F1B-AFCE-7D253B145F65}" type="pres">
      <dgm:prSet presAssocID="{EE4E2512-333D-4A76-985C-D5AAE388DE71}" presName="boxAndChildren" presStyleCnt="0"/>
      <dgm:spPr/>
    </dgm:pt>
    <dgm:pt modelId="{05A8B959-B9F5-487B-9AA3-3FA7D0DCDF39}" type="pres">
      <dgm:prSet presAssocID="{EE4E2512-333D-4A76-985C-D5AAE388DE71}" presName="parentTextBox" presStyleLbl="alignNode1" presStyleIdx="0" presStyleCnt="6"/>
      <dgm:spPr/>
    </dgm:pt>
    <dgm:pt modelId="{0ADAE7B7-1A93-453D-B14D-6FE7AF1B380C}" type="pres">
      <dgm:prSet presAssocID="{EE4E2512-333D-4A76-985C-D5AAE388DE71}" presName="descendantBox" presStyleLbl="bgAccFollowNode1" presStyleIdx="0" presStyleCnt="6"/>
      <dgm:spPr/>
    </dgm:pt>
    <dgm:pt modelId="{D74D12FF-647D-4283-9AD4-093B93D52A9D}" type="pres">
      <dgm:prSet presAssocID="{E516B717-E125-4381-8DBF-70349EB02371}" presName="sp" presStyleCnt="0"/>
      <dgm:spPr/>
    </dgm:pt>
    <dgm:pt modelId="{3D5E7C47-53C6-4A30-AAF0-E7E82E2B340C}" type="pres">
      <dgm:prSet presAssocID="{35F01203-E2DA-492E-BF04-02A7083EF8BD}" presName="arrowAndChildren" presStyleCnt="0"/>
      <dgm:spPr/>
    </dgm:pt>
    <dgm:pt modelId="{540568CA-FEAC-4377-9D06-430DD1E7528C}" type="pres">
      <dgm:prSet presAssocID="{35F01203-E2DA-492E-BF04-02A7083EF8BD}" presName="parentTextArrow" presStyleLbl="node1" presStyleIdx="0" presStyleCnt="0"/>
      <dgm:spPr/>
    </dgm:pt>
    <dgm:pt modelId="{7304B776-5E28-4F78-BF1B-E1E2C4F611C5}" type="pres">
      <dgm:prSet presAssocID="{35F01203-E2DA-492E-BF04-02A7083EF8BD}" presName="arrow" presStyleLbl="alignNode1" presStyleIdx="1" presStyleCnt="6"/>
      <dgm:spPr/>
    </dgm:pt>
    <dgm:pt modelId="{4049C5A4-A8F9-48F3-8288-11C9D8231109}" type="pres">
      <dgm:prSet presAssocID="{35F01203-E2DA-492E-BF04-02A7083EF8BD}" presName="descendantArrow" presStyleLbl="bgAccFollowNode1" presStyleIdx="1" presStyleCnt="6"/>
      <dgm:spPr/>
    </dgm:pt>
    <dgm:pt modelId="{D1EAD05F-C820-428F-9AEC-EB026A3BC1F6}" type="pres">
      <dgm:prSet presAssocID="{7A3159B1-6185-4519-807F-F864C99B4B4A}" presName="sp" presStyleCnt="0"/>
      <dgm:spPr/>
    </dgm:pt>
    <dgm:pt modelId="{B138139B-D1D8-40D3-BFDA-5BD4A3FDBCC6}" type="pres">
      <dgm:prSet presAssocID="{C09D6546-8470-4373-8528-714F26361BB6}" presName="arrowAndChildren" presStyleCnt="0"/>
      <dgm:spPr/>
    </dgm:pt>
    <dgm:pt modelId="{1B24C918-6BED-4937-B1F6-9D82B0687245}" type="pres">
      <dgm:prSet presAssocID="{C09D6546-8470-4373-8528-714F26361BB6}" presName="parentTextArrow" presStyleLbl="node1" presStyleIdx="0" presStyleCnt="0"/>
      <dgm:spPr/>
    </dgm:pt>
    <dgm:pt modelId="{EC3D4AA9-CFCA-45CA-A4F1-5E2F2147EFC9}" type="pres">
      <dgm:prSet presAssocID="{C09D6546-8470-4373-8528-714F26361BB6}" presName="arrow" presStyleLbl="alignNode1" presStyleIdx="2" presStyleCnt="6"/>
      <dgm:spPr/>
    </dgm:pt>
    <dgm:pt modelId="{DC263A1C-8786-43B7-884C-5CA2598165D6}" type="pres">
      <dgm:prSet presAssocID="{C09D6546-8470-4373-8528-714F26361BB6}" presName="descendantArrow" presStyleLbl="bgAccFollowNode1" presStyleIdx="2" presStyleCnt="6"/>
      <dgm:spPr/>
    </dgm:pt>
    <dgm:pt modelId="{2F657E20-0C66-4C60-A7B2-EF8BB2A80511}" type="pres">
      <dgm:prSet presAssocID="{8E87BDB7-6E97-4FBB-8753-A710B19BCAB4}" presName="sp" presStyleCnt="0"/>
      <dgm:spPr/>
    </dgm:pt>
    <dgm:pt modelId="{747277DF-F0F3-432F-A516-5B30227D7535}" type="pres">
      <dgm:prSet presAssocID="{A63E842C-66F6-4DDD-AC9C-5425A65C48B7}" presName="arrowAndChildren" presStyleCnt="0"/>
      <dgm:spPr/>
    </dgm:pt>
    <dgm:pt modelId="{E0D2776A-5AAF-46D7-AC10-35BB65C3F896}" type="pres">
      <dgm:prSet presAssocID="{A63E842C-66F6-4DDD-AC9C-5425A65C48B7}" presName="parentTextArrow" presStyleLbl="node1" presStyleIdx="0" presStyleCnt="0"/>
      <dgm:spPr/>
    </dgm:pt>
    <dgm:pt modelId="{C074880A-47AD-4F74-91D4-225CCCC9578A}" type="pres">
      <dgm:prSet presAssocID="{A63E842C-66F6-4DDD-AC9C-5425A65C48B7}" presName="arrow" presStyleLbl="alignNode1" presStyleIdx="3" presStyleCnt="6"/>
      <dgm:spPr/>
    </dgm:pt>
    <dgm:pt modelId="{D4C8C18B-A662-4831-B87B-EBD9A236E09F}" type="pres">
      <dgm:prSet presAssocID="{A63E842C-66F6-4DDD-AC9C-5425A65C48B7}" presName="descendantArrow" presStyleLbl="bgAccFollowNode1" presStyleIdx="3" presStyleCnt="6"/>
      <dgm:spPr/>
    </dgm:pt>
    <dgm:pt modelId="{525C409D-BDED-49A1-B9B3-0B0578E65330}" type="pres">
      <dgm:prSet presAssocID="{A95AFD74-71CF-4DAF-BF03-D18A1D2D3BC7}" presName="sp" presStyleCnt="0"/>
      <dgm:spPr/>
    </dgm:pt>
    <dgm:pt modelId="{F27156CA-2E89-42B2-9F4A-AD1DF45E6AEF}" type="pres">
      <dgm:prSet presAssocID="{EFA68173-DEC3-41E2-9F9A-DD0A2C63BBA2}" presName="arrowAndChildren" presStyleCnt="0"/>
      <dgm:spPr/>
    </dgm:pt>
    <dgm:pt modelId="{884ECE21-7698-4F30-AECE-FAA5F4D98E2E}" type="pres">
      <dgm:prSet presAssocID="{EFA68173-DEC3-41E2-9F9A-DD0A2C63BBA2}" presName="parentTextArrow" presStyleLbl="node1" presStyleIdx="0" presStyleCnt="0"/>
      <dgm:spPr/>
    </dgm:pt>
    <dgm:pt modelId="{9DBF43A5-9C24-4B4C-B7CC-547F885DC9B8}" type="pres">
      <dgm:prSet presAssocID="{EFA68173-DEC3-41E2-9F9A-DD0A2C63BBA2}" presName="arrow" presStyleLbl="alignNode1" presStyleIdx="4" presStyleCnt="6"/>
      <dgm:spPr/>
    </dgm:pt>
    <dgm:pt modelId="{3CBA7DC2-0ED2-42A4-886A-F9F98F984A38}" type="pres">
      <dgm:prSet presAssocID="{EFA68173-DEC3-41E2-9F9A-DD0A2C63BBA2}" presName="descendantArrow" presStyleLbl="bgAccFollowNode1" presStyleIdx="4" presStyleCnt="6"/>
      <dgm:spPr/>
    </dgm:pt>
    <dgm:pt modelId="{B2B37930-F1D1-4EBA-BB5C-51B325DB1B77}" type="pres">
      <dgm:prSet presAssocID="{4070952B-351B-4242-A01F-D287DD4F273B}" presName="sp" presStyleCnt="0"/>
      <dgm:spPr/>
    </dgm:pt>
    <dgm:pt modelId="{DB0BF010-D1DA-4F58-B24E-F5D1F4CD4D00}" type="pres">
      <dgm:prSet presAssocID="{5B01061F-F355-481C-BD45-6F45A16FDB7F}" presName="arrowAndChildren" presStyleCnt="0"/>
      <dgm:spPr/>
    </dgm:pt>
    <dgm:pt modelId="{13CB0D5D-7BDA-497F-9C3C-B91BF1FCD46C}" type="pres">
      <dgm:prSet presAssocID="{5B01061F-F355-481C-BD45-6F45A16FDB7F}" presName="parentTextArrow" presStyleLbl="node1" presStyleIdx="0" presStyleCnt="0"/>
      <dgm:spPr/>
    </dgm:pt>
    <dgm:pt modelId="{3485E097-3A50-460D-B1C8-DFB959C476FA}" type="pres">
      <dgm:prSet presAssocID="{5B01061F-F355-481C-BD45-6F45A16FDB7F}" presName="arrow" presStyleLbl="alignNode1" presStyleIdx="5" presStyleCnt="6"/>
      <dgm:spPr/>
    </dgm:pt>
    <dgm:pt modelId="{EF26BE58-1B17-4DEA-B5EB-428B6B6C92CC}" type="pres">
      <dgm:prSet presAssocID="{5B01061F-F355-481C-BD45-6F45A16FDB7F}" presName="descendantArrow" presStyleLbl="bgAccFollowNode1" presStyleIdx="5" presStyleCnt="6"/>
      <dgm:spPr/>
    </dgm:pt>
  </dgm:ptLst>
  <dgm:cxnLst>
    <dgm:cxn modelId="{8826DF05-A5A8-488B-86F9-929E14DA67B0}" type="presOf" srcId="{10CAF752-FC7D-47A7-8EE0-ECA05F6BCE0A}" destId="{5D0F52F6-D9D2-4F7F-ADAB-93AA9EA299F6}" srcOrd="0" destOrd="0" presId="urn:microsoft.com/office/officeart/2016/7/layout/VerticalDownArrowProcess"/>
    <dgm:cxn modelId="{D8837807-AB47-4910-BF89-A08703D6D92E}" type="presOf" srcId="{3649414E-4680-4BC7-BEB6-5AB310CC9610}" destId="{DC263A1C-8786-43B7-884C-5CA2598165D6}" srcOrd="0" destOrd="0" presId="urn:microsoft.com/office/officeart/2016/7/layout/VerticalDownArrowProcess"/>
    <dgm:cxn modelId="{4BA9861C-6523-4666-90A4-8EB9AE3D8727}" type="presOf" srcId="{A63E842C-66F6-4DDD-AC9C-5425A65C48B7}" destId="{E0D2776A-5AAF-46D7-AC10-35BB65C3F896}" srcOrd="0" destOrd="0" presId="urn:microsoft.com/office/officeart/2016/7/layout/VerticalDownArrowProcess"/>
    <dgm:cxn modelId="{75A4141D-6C0A-4AA8-B54C-85CA607764E2}" type="presOf" srcId="{EFA68173-DEC3-41E2-9F9A-DD0A2C63BBA2}" destId="{9DBF43A5-9C24-4B4C-B7CC-547F885DC9B8}" srcOrd="1" destOrd="0" presId="urn:microsoft.com/office/officeart/2016/7/layout/VerticalDownArrowProcess"/>
    <dgm:cxn modelId="{3CFCD024-A1E1-40A8-8981-3664F5E8F3AE}" type="presOf" srcId="{73804198-2E65-4A83-85EF-BD5865444CA7}" destId="{3CBA7DC2-0ED2-42A4-886A-F9F98F984A38}" srcOrd="0" destOrd="0" presId="urn:microsoft.com/office/officeart/2016/7/layout/VerticalDownArrowProcess"/>
    <dgm:cxn modelId="{B9A99A32-E07B-4F60-934B-E991C2ABF43A}" srcId="{5B01061F-F355-481C-BD45-6F45A16FDB7F}" destId="{449A9617-E9D2-417D-9BCB-E136EEB0CD08}" srcOrd="0" destOrd="0" parTransId="{B18C0E7F-CDCD-4190-86FE-8D8016FE6CED}" sibTransId="{E0EAA8E1-4781-41C9-86AB-03416F7E42FA}"/>
    <dgm:cxn modelId="{443E0B3A-0920-495F-888E-8C57E61BDF0D}" type="presOf" srcId="{06972193-1224-4D5D-8983-96E8D68EF863}" destId="{D4C8C18B-A662-4831-B87B-EBD9A236E09F}" srcOrd="0" destOrd="0" presId="urn:microsoft.com/office/officeart/2016/7/layout/VerticalDownArrowProcess"/>
    <dgm:cxn modelId="{17F31161-7B11-4BC7-A97C-8625137FA374}" type="presOf" srcId="{C09D6546-8470-4373-8528-714F26361BB6}" destId="{1B24C918-6BED-4937-B1F6-9D82B0687245}" srcOrd="0" destOrd="0" presId="urn:microsoft.com/office/officeart/2016/7/layout/VerticalDownArrowProcess"/>
    <dgm:cxn modelId="{37BA0662-B3E2-4C82-BFAA-A77D769D9EB3}" type="presOf" srcId="{A63E842C-66F6-4DDD-AC9C-5425A65C48B7}" destId="{C074880A-47AD-4F74-91D4-225CCCC9578A}" srcOrd="1" destOrd="0" presId="urn:microsoft.com/office/officeart/2016/7/layout/VerticalDownArrowProcess"/>
    <dgm:cxn modelId="{515EFF64-8D38-4C57-902C-D0556173DAE8}" type="presOf" srcId="{C09D6546-8470-4373-8528-714F26361BB6}" destId="{EC3D4AA9-CFCA-45CA-A4F1-5E2F2147EFC9}" srcOrd="1" destOrd="0" presId="urn:microsoft.com/office/officeart/2016/7/layout/VerticalDownArrowProcess"/>
    <dgm:cxn modelId="{2200CA4C-C410-4C15-8352-0C24DD0A6453}" type="presOf" srcId="{35F01203-E2DA-492E-BF04-02A7083EF8BD}" destId="{540568CA-FEAC-4377-9D06-430DD1E7528C}" srcOrd="0" destOrd="0" presId="urn:microsoft.com/office/officeart/2016/7/layout/VerticalDownArrowProcess"/>
    <dgm:cxn modelId="{FB71F07E-8A2A-441D-A6D9-C18FB9F54E15}" type="presOf" srcId="{EE4E2512-333D-4A76-985C-D5AAE388DE71}" destId="{05A8B959-B9F5-487B-9AA3-3FA7D0DCDF39}" srcOrd="0" destOrd="0" presId="urn:microsoft.com/office/officeart/2016/7/layout/VerticalDownArrowProcess"/>
    <dgm:cxn modelId="{38D3E580-DAF0-4785-B036-BCA0A68F5376}" srcId="{10CAF752-FC7D-47A7-8EE0-ECA05F6BCE0A}" destId="{5B01061F-F355-481C-BD45-6F45A16FDB7F}" srcOrd="0" destOrd="0" parTransId="{520386A1-8DF4-4D01-A7E5-A78B3693416D}" sibTransId="{4070952B-351B-4242-A01F-D287DD4F273B}"/>
    <dgm:cxn modelId="{9B45DD86-483D-4E9E-870C-2F651F545036}" type="presOf" srcId="{35F01203-E2DA-492E-BF04-02A7083EF8BD}" destId="{7304B776-5E28-4F78-BF1B-E1E2C4F611C5}" srcOrd="1" destOrd="0" presId="urn:microsoft.com/office/officeart/2016/7/layout/VerticalDownArrowProcess"/>
    <dgm:cxn modelId="{BA64FC89-83B9-4CA6-926B-60FFA4BFC760}" srcId="{10CAF752-FC7D-47A7-8EE0-ECA05F6BCE0A}" destId="{35F01203-E2DA-492E-BF04-02A7083EF8BD}" srcOrd="4" destOrd="0" parTransId="{3417C9B1-F664-4432-8DDB-A81E43C69F94}" sibTransId="{E516B717-E125-4381-8DBF-70349EB02371}"/>
    <dgm:cxn modelId="{8547DC90-6326-4EC6-A919-DFB68234F573}" srcId="{10CAF752-FC7D-47A7-8EE0-ECA05F6BCE0A}" destId="{C09D6546-8470-4373-8528-714F26361BB6}" srcOrd="3" destOrd="0" parTransId="{B086123C-55E3-4250-9664-85D70077836E}" sibTransId="{7A3159B1-6185-4519-807F-F864C99B4B4A}"/>
    <dgm:cxn modelId="{C388F790-1C20-451D-A3F4-1583CBA74A21}" type="presOf" srcId="{EFA68173-DEC3-41E2-9F9A-DD0A2C63BBA2}" destId="{884ECE21-7698-4F30-AECE-FAA5F4D98E2E}" srcOrd="0" destOrd="0" presId="urn:microsoft.com/office/officeart/2016/7/layout/VerticalDownArrowProcess"/>
    <dgm:cxn modelId="{3E2E1792-99C1-4289-9AD1-C24A456AEF9E}" srcId="{C09D6546-8470-4373-8528-714F26361BB6}" destId="{3649414E-4680-4BC7-BEB6-5AB310CC9610}" srcOrd="0" destOrd="0" parTransId="{67F3E5AA-432E-44D9-9A07-FA139A3D03DC}" sibTransId="{82A4899B-1F23-4315-9ACF-FE5B259927C7}"/>
    <dgm:cxn modelId="{B0A4DF93-5B82-4E4D-969E-6A1B0F0873B6}" type="presOf" srcId="{5B01061F-F355-481C-BD45-6F45A16FDB7F}" destId="{13CB0D5D-7BDA-497F-9C3C-B91BF1FCD46C}" srcOrd="0" destOrd="0" presId="urn:microsoft.com/office/officeart/2016/7/layout/VerticalDownArrowProcess"/>
    <dgm:cxn modelId="{66FD46A1-D972-43A9-B0CD-B6A9A4B493E0}" type="presOf" srcId="{449A9617-E9D2-417D-9BCB-E136EEB0CD08}" destId="{EF26BE58-1B17-4DEA-B5EB-428B6B6C92CC}" srcOrd="0" destOrd="0" presId="urn:microsoft.com/office/officeart/2016/7/layout/VerticalDownArrowProcess"/>
    <dgm:cxn modelId="{969438B0-B1D5-4151-900D-9E6C8D1590E8}" srcId="{10CAF752-FC7D-47A7-8EE0-ECA05F6BCE0A}" destId="{EFA68173-DEC3-41E2-9F9A-DD0A2C63BBA2}" srcOrd="1" destOrd="0" parTransId="{AF96A1AF-72BF-45BB-ACA6-2A923526AC89}" sibTransId="{A95AFD74-71CF-4DAF-BF03-D18A1D2D3BC7}"/>
    <dgm:cxn modelId="{301004CD-9F89-4480-A854-CBD1771C0C82}" srcId="{35F01203-E2DA-492E-BF04-02A7083EF8BD}" destId="{1D70892A-6E98-420B-B00C-F2F56665153D}" srcOrd="0" destOrd="0" parTransId="{DE29D4BB-1BD2-4DF1-B062-737053123423}" sibTransId="{7165BE5C-1B87-47A2-BC17-2A4C77911642}"/>
    <dgm:cxn modelId="{F0677CDB-E165-47EC-915A-452726C2BFA7}" type="presOf" srcId="{1D70892A-6E98-420B-B00C-F2F56665153D}" destId="{4049C5A4-A8F9-48F3-8288-11C9D8231109}" srcOrd="0" destOrd="0" presId="urn:microsoft.com/office/officeart/2016/7/layout/VerticalDownArrowProcess"/>
    <dgm:cxn modelId="{65BE43DD-948B-4E32-BCEB-255E751B3C98}" type="presOf" srcId="{0DA2863C-4F1E-4233-92A5-375ED2532CA8}" destId="{0ADAE7B7-1A93-453D-B14D-6FE7AF1B380C}" srcOrd="0" destOrd="0" presId="urn:microsoft.com/office/officeart/2016/7/layout/VerticalDownArrowProcess"/>
    <dgm:cxn modelId="{0C12F3E4-D1EC-4051-9A3B-617C8AB4F766}" srcId="{EFA68173-DEC3-41E2-9F9A-DD0A2C63BBA2}" destId="{73804198-2E65-4A83-85EF-BD5865444CA7}" srcOrd="0" destOrd="0" parTransId="{52E61D29-4144-4119-9D75-040A987D8C36}" sibTransId="{85E25567-5391-43BD-9987-DBE3DF6BD413}"/>
    <dgm:cxn modelId="{C4D433EF-342B-4828-AF10-CDE7A139A2DF}" srcId="{A63E842C-66F6-4DDD-AC9C-5425A65C48B7}" destId="{06972193-1224-4D5D-8983-96E8D68EF863}" srcOrd="0" destOrd="0" parTransId="{09F36EBA-A314-4C2B-9452-D35A942E3E71}" sibTransId="{3C2662FA-5B4D-4FB7-95E6-C63F5C0F6789}"/>
    <dgm:cxn modelId="{441FE6F0-6A2D-4981-A9E6-1E732D4943F8}" srcId="{10CAF752-FC7D-47A7-8EE0-ECA05F6BCE0A}" destId="{EE4E2512-333D-4A76-985C-D5AAE388DE71}" srcOrd="5" destOrd="0" parTransId="{E1342E20-A67D-4C66-B7DB-EA2F02E9DBF8}" sibTransId="{41B2AF7F-80E8-46A7-A318-4802BD9E1959}"/>
    <dgm:cxn modelId="{F511FCF2-0515-4599-B659-DDABAF263DCF}" srcId="{EE4E2512-333D-4A76-985C-D5AAE388DE71}" destId="{0DA2863C-4F1E-4233-92A5-375ED2532CA8}" srcOrd="0" destOrd="0" parTransId="{CA733FA9-D829-4F22-A50C-70F9CAA2BA5E}" sibTransId="{1C199DCA-4DEA-4969-8C18-BD3471DFAEF3}"/>
    <dgm:cxn modelId="{6EA4D3F7-21A1-4DE8-830D-548C6C5EEC6E}" srcId="{10CAF752-FC7D-47A7-8EE0-ECA05F6BCE0A}" destId="{A63E842C-66F6-4DDD-AC9C-5425A65C48B7}" srcOrd="2" destOrd="0" parTransId="{C85708EF-03E0-484A-85B2-8ACFDAC37598}" sibTransId="{8E87BDB7-6E97-4FBB-8753-A710B19BCAB4}"/>
    <dgm:cxn modelId="{3B2D25F8-6BB8-4E33-A503-3AE863D40CB1}" type="presOf" srcId="{5B01061F-F355-481C-BD45-6F45A16FDB7F}" destId="{3485E097-3A50-460D-B1C8-DFB959C476FA}" srcOrd="1" destOrd="0" presId="urn:microsoft.com/office/officeart/2016/7/layout/VerticalDownArrowProcess"/>
    <dgm:cxn modelId="{54BE241B-87EF-4752-AC6F-E7E3E9E77108}" type="presParOf" srcId="{5D0F52F6-D9D2-4F7F-ADAB-93AA9EA299F6}" destId="{E9E1A08C-6002-4F1B-AFCE-7D253B145F65}" srcOrd="0" destOrd="0" presId="urn:microsoft.com/office/officeart/2016/7/layout/VerticalDownArrowProcess"/>
    <dgm:cxn modelId="{9EA5FA77-2F0A-4152-A179-08BC032D74CA}" type="presParOf" srcId="{E9E1A08C-6002-4F1B-AFCE-7D253B145F65}" destId="{05A8B959-B9F5-487B-9AA3-3FA7D0DCDF39}" srcOrd="0" destOrd="0" presId="urn:microsoft.com/office/officeart/2016/7/layout/VerticalDownArrowProcess"/>
    <dgm:cxn modelId="{2F26D501-B569-46CB-90D6-494E9B116528}" type="presParOf" srcId="{E9E1A08C-6002-4F1B-AFCE-7D253B145F65}" destId="{0ADAE7B7-1A93-453D-B14D-6FE7AF1B380C}" srcOrd="1" destOrd="0" presId="urn:microsoft.com/office/officeart/2016/7/layout/VerticalDownArrowProcess"/>
    <dgm:cxn modelId="{496B53F8-4C68-4F21-B745-F4F612E0FDAD}" type="presParOf" srcId="{5D0F52F6-D9D2-4F7F-ADAB-93AA9EA299F6}" destId="{D74D12FF-647D-4283-9AD4-093B93D52A9D}" srcOrd="1" destOrd="0" presId="urn:microsoft.com/office/officeart/2016/7/layout/VerticalDownArrowProcess"/>
    <dgm:cxn modelId="{50A49A69-1F05-4CC8-B141-41580D98EBD2}" type="presParOf" srcId="{5D0F52F6-D9D2-4F7F-ADAB-93AA9EA299F6}" destId="{3D5E7C47-53C6-4A30-AAF0-E7E82E2B340C}" srcOrd="2" destOrd="0" presId="urn:microsoft.com/office/officeart/2016/7/layout/VerticalDownArrowProcess"/>
    <dgm:cxn modelId="{0CE72996-9F03-4BFB-8613-A0C6B7909985}" type="presParOf" srcId="{3D5E7C47-53C6-4A30-AAF0-E7E82E2B340C}" destId="{540568CA-FEAC-4377-9D06-430DD1E7528C}" srcOrd="0" destOrd="0" presId="urn:microsoft.com/office/officeart/2016/7/layout/VerticalDownArrowProcess"/>
    <dgm:cxn modelId="{82CFD06D-188E-4587-91AD-8D4D6C090018}" type="presParOf" srcId="{3D5E7C47-53C6-4A30-AAF0-E7E82E2B340C}" destId="{7304B776-5E28-4F78-BF1B-E1E2C4F611C5}" srcOrd="1" destOrd="0" presId="urn:microsoft.com/office/officeart/2016/7/layout/VerticalDownArrowProcess"/>
    <dgm:cxn modelId="{356FA07E-19F2-4F84-98DC-E38C89719F7C}" type="presParOf" srcId="{3D5E7C47-53C6-4A30-AAF0-E7E82E2B340C}" destId="{4049C5A4-A8F9-48F3-8288-11C9D8231109}" srcOrd="2" destOrd="0" presId="urn:microsoft.com/office/officeart/2016/7/layout/VerticalDownArrowProcess"/>
    <dgm:cxn modelId="{7863658E-B147-48AB-A585-1653113B2177}" type="presParOf" srcId="{5D0F52F6-D9D2-4F7F-ADAB-93AA9EA299F6}" destId="{D1EAD05F-C820-428F-9AEC-EB026A3BC1F6}" srcOrd="3" destOrd="0" presId="urn:microsoft.com/office/officeart/2016/7/layout/VerticalDownArrowProcess"/>
    <dgm:cxn modelId="{D7812E24-E326-4187-9C3D-E22F1C7465B6}" type="presParOf" srcId="{5D0F52F6-D9D2-4F7F-ADAB-93AA9EA299F6}" destId="{B138139B-D1D8-40D3-BFDA-5BD4A3FDBCC6}" srcOrd="4" destOrd="0" presId="urn:microsoft.com/office/officeart/2016/7/layout/VerticalDownArrowProcess"/>
    <dgm:cxn modelId="{33F1E0AA-0334-4FFC-BA61-7F286BF5B34D}" type="presParOf" srcId="{B138139B-D1D8-40D3-BFDA-5BD4A3FDBCC6}" destId="{1B24C918-6BED-4937-B1F6-9D82B0687245}" srcOrd="0" destOrd="0" presId="urn:microsoft.com/office/officeart/2016/7/layout/VerticalDownArrowProcess"/>
    <dgm:cxn modelId="{34F9C712-97A5-4086-8412-F8F4E3F30856}" type="presParOf" srcId="{B138139B-D1D8-40D3-BFDA-5BD4A3FDBCC6}" destId="{EC3D4AA9-CFCA-45CA-A4F1-5E2F2147EFC9}" srcOrd="1" destOrd="0" presId="urn:microsoft.com/office/officeart/2016/7/layout/VerticalDownArrowProcess"/>
    <dgm:cxn modelId="{BD8EBB7C-15A7-4A25-AF01-30213D16BFD1}" type="presParOf" srcId="{B138139B-D1D8-40D3-BFDA-5BD4A3FDBCC6}" destId="{DC263A1C-8786-43B7-884C-5CA2598165D6}" srcOrd="2" destOrd="0" presId="urn:microsoft.com/office/officeart/2016/7/layout/VerticalDownArrowProcess"/>
    <dgm:cxn modelId="{30A8F5DC-B26C-4CAE-B025-1047FF2C3A73}" type="presParOf" srcId="{5D0F52F6-D9D2-4F7F-ADAB-93AA9EA299F6}" destId="{2F657E20-0C66-4C60-A7B2-EF8BB2A80511}" srcOrd="5" destOrd="0" presId="urn:microsoft.com/office/officeart/2016/7/layout/VerticalDownArrowProcess"/>
    <dgm:cxn modelId="{8408DACA-22A2-4761-9850-7BFD7492D5C9}" type="presParOf" srcId="{5D0F52F6-D9D2-4F7F-ADAB-93AA9EA299F6}" destId="{747277DF-F0F3-432F-A516-5B30227D7535}" srcOrd="6" destOrd="0" presId="urn:microsoft.com/office/officeart/2016/7/layout/VerticalDownArrowProcess"/>
    <dgm:cxn modelId="{5D515351-C5D8-4C30-BF5F-176A14F4DD04}" type="presParOf" srcId="{747277DF-F0F3-432F-A516-5B30227D7535}" destId="{E0D2776A-5AAF-46D7-AC10-35BB65C3F896}" srcOrd="0" destOrd="0" presId="urn:microsoft.com/office/officeart/2016/7/layout/VerticalDownArrowProcess"/>
    <dgm:cxn modelId="{BE09FA4E-081B-4CA2-816E-EC84AF40FB1E}" type="presParOf" srcId="{747277DF-F0F3-432F-A516-5B30227D7535}" destId="{C074880A-47AD-4F74-91D4-225CCCC9578A}" srcOrd="1" destOrd="0" presId="urn:microsoft.com/office/officeart/2016/7/layout/VerticalDownArrowProcess"/>
    <dgm:cxn modelId="{E9425A39-9096-47F2-8DAC-63F5810CFC36}" type="presParOf" srcId="{747277DF-F0F3-432F-A516-5B30227D7535}" destId="{D4C8C18B-A662-4831-B87B-EBD9A236E09F}" srcOrd="2" destOrd="0" presId="urn:microsoft.com/office/officeart/2016/7/layout/VerticalDownArrowProcess"/>
    <dgm:cxn modelId="{ED6B635D-EE9F-49AE-A773-44BBE793771F}" type="presParOf" srcId="{5D0F52F6-D9D2-4F7F-ADAB-93AA9EA299F6}" destId="{525C409D-BDED-49A1-B9B3-0B0578E65330}" srcOrd="7" destOrd="0" presId="urn:microsoft.com/office/officeart/2016/7/layout/VerticalDownArrowProcess"/>
    <dgm:cxn modelId="{254EE935-2903-42C5-A75C-B88C59BDBFF1}" type="presParOf" srcId="{5D0F52F6-D9D2-4F7F-ADAB-93AA9EA299F6}" destId="{F27156CA-2E89-42B2-9F4A-AD1DF45E6AEF}" srcOrd="8" destOrd="0" presId="urn:microsoft.com/office/officeart/2016/7/layout/VerticalDownArrowProcess"/>
    <dgm:cxn modelId="{27DE4C41-1515-4794-A8D5-BCFA5E19E229}" type="presParOf" srcId="{F27156CA-2E89-42B2-9F4A-AD1DF45E6AEF}" destId="{884ECE21-7698-4F30-AECE-FAA5F4D98E2E}" srcOrd="0" destOrd="0" presId="urn:microsoft.com/office/officeart/2016/7/layout/VerticalDownArrowProcess"/>
    <dgm:cxn modelId="{90C2B97D-77BE-4FC9-8F55-4B6E8C90AD51}" type="presParOf" srcId="{F27156CA-2E89-42B2-9F4A-AD1DF45E6AEF}" destId="{9DBF43A5-9C24-4B4C-B7CC-547F885DC9B8}" srcOrd="1" destOrd="0" presId="urn:microsoft.com/office/officeart/2016/7/layout/VerticalDownArrowProcess"/>
    <dgm:cxn modelId="{0887BB60-FC5F-48B4-859C-7BA2B9269961}" type="presParOf" srcId="{F27156CA-2E89-42B2-9F4A-AD1DF45E6AEF}" destId="{3CBA7DC2-0ED2-42A4-886A-F9F98F984A38}" srcOrd="2" destOrd="0" presId="urn:microsoft.com/office/officeart/2016/7/layout/VerticalDownArrowProcess"/>
    <dgm:cxn modelId="{4404AB62-26A2-4BA8-BFC0-D1A95795B5AD}" type="presParOf" srcId="{5D0F52F6-D9D2-4F7F-ADAB-93AA9EA299F6}" destId="{B2B37930-F1D1-4EBA-BB5C-51B325DB1B77}" srcOrd="9" destOrd="0" presId="urn:microsoft.com/office/officeart/2016/7/layout/VerticalDownArrowProcess"/>
    <dgm:cxn modelId="{D66D305C-290C-4C2E-AE6D-656ED66F25B8}" type="presParOf" srcId="{5D0F52F6-D9D2-4F7F-ADAB-93AA9EA299F6}" destId="{DB0BF010-D1DA-4F58-B24E-F5D1F4CD4D00}" srcOrd="10" destOrd="0" presId="urn:microsoft.com/office/officeart/2016/7/layout/VerticalDownArrowProcess"/>
    <dgm:cxn modelId="{9C470A91-E9FC-4F40-987F-477BA67C186A}" type="presParOf" srcId="{DB0BF010-D1DA-4F58-B24E-F5D1F4CD4D00}" destId="{13CB0D5D-7BDA-497F-9C3C-B91BF1FCD46C}" srcOrd="0" destOrd="0" presId="urn:microsoft.com/office/officeart/2016/7/layout/VerticalDownArrowProcess"/>
    <dgm:cxn modelId="{A1455EC4-D2D6-4E81-BD0F-21E44B19AD8F}" type="presParOf" srcId="{DB0BF010-D1DA-4F58-B24E-F5D1F4CD4D00}" destId="{3485E097-3A50-460D-B1C8-DFB959C476FA}" srcOrd="1" destOrd="0" presId="urn:microsoft.com/office/officeart/2016/7/layout/VerticalDownArrowProcess"/>
    <dgm:cxn modelId="{2CC07168-5D0D-427B-AE64-4775549DB9D4}" type="presParOf" srcId="{DB0BF010-D1DA-4F58-B24E-F5D1F4CD4D00}" destId="{EF26BE58-1B17-4DEA-B5EB-428B6B6C92CC}"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FCAD9F-C617-4236-A719-421463B8AC1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D8D19BE-D435-4219-94AF-86EDE16F2CCD}">
      <dgm:prSet/>
      <dgm:spPr/>
      <dgm:t>
        <a:bodyPr/>
        <a:lstStyle/>
        <a:p>
          <a:r>
            <a:rPr lang="en-US"/>
            <a:t>Fetches</a:t>
          </a:r>
          <a:r>
            <a:rPr lang="tr-TR"/>
            <a:t> </a:t>
          </a:r>
          <a:r>
            <a:rPr lang="en-US"/>
            <a:t>Channels </a:t>
          </a:r>
          <a:r>
            <a:rPr lang="tr-TR"/>
            <a:t>data </a:t>
          </a:r>
          <a:r>
            <a:rPr lang="en-US"/>
            <a:t>with</a:t>
          </a:r>
          <a:r>
            <a:rPr lang="tr-TR"/>
            <a:t> Youtube API</a:t>
          </a:r>
          <a:r>
            <a:rPr lang="en-US"/>
            <a:t> about several niches</a:t>
          </a:r>
          <a:r>
            <a:rPr lang="tr-TR"/>
            <a:t>. (</a:t>
          </a:r>
          <a:r>
            <a:rPr lang="en-US"/>
            <a:t>around 37</a:t>
          </a:r>
          <a:r>
            <a:rPr lang="tr-TR"/>
            <a:t>)</a:t>
          </a:r>
          <a:endParaRPr lang="en-US"/>
        </a:p>
      </dgm:t>
    </dgm:pt>
    <dgm:pt modelId="{D3C31190-22E6-408C-9CFE-8F1FB5522998}" type="parTrans" cxnId="{75F4AEB5-3AD3-4452-8971-43FDC100639A}">
      <dgm:prSet/>
      <dgm:spPr/>
      <dgm:t>
        <a:bodyPr/>
        <a:lstStyle/>
        <a:p>
          <a:endParaRPr lang="en-US"/>
        </a:p>
      </dgm:t>
    </dgm:pt>
    <dgm:pt modelId="{1904532A-A57E-4CD7-9545-E6C6912C37D0}" type="sibTrans" cxnId="{75F4AEB5-3AD3-4452-8971-43FDC100639A}">
      <dgm:prSet/>
      <dgm:spPr/>
      <dgm:t>
        <a:bodyPr/>
        <a:lstStyle/>
        <a:p>
          <a:endParaRPr lang="en-US"/>
        </a:p>
      </dgm:t>
    </dgm:pt>
    <dgm:pt modelId="{0C4516E2-FD9B-4798-9FB6-AD0946D32FCE}">
      <dgm:prSet/>
      <dgm:spPr/>
      <dgm:t>
        <a:bodyPr/>
        <a:lstStyle/>
        <a:p>
          <a:r>
            <a:rPr lang="en-US"/>
            <a:t>Selects the data with the required information from the data returned</a:t>
          </a:r>
          <a:r>
            <a:rPr lang="tr-TR"/>
            <a:t>.</a:t>
          </a:r>
          <a:endParaRPr lang="en-US"/>
        </a:p>
      </dgm:t>
    </dgm:pt>
    <dgm:pt modelId="{D5B65069-CFCF-4FDD-AFF6-4DD64CAB6A20}" type="parTrans" cxnId="{C74F8A57-2569-477E-B12A-6D70DAE57B5C}">
      <dgm:prSet/>
      <dgm:spPr/>
      <dgm:t>
        <a:bodyPr/>
        <a:lstStyle/>
        <a:p>
          <a:endParaRPr lang="en-US"/>
        </a:p>
      </dgm:t>
    </dgm:pt>
    <dgm:pt modelId="{93ED749A-5397-4136-9B59-07A8C1B2402F}" type="sibTrans" cxnId="{C74F8A57-2569-477E-B12A-6D70DAE57B5C}">
      <dgm:prSet/>
      <dgm:spPr/>
      <dgm:t>
        <a:bodyPr/>
        <a:lstStyle/>
        <a:p>
          <a:endParaRPr lang="en-US"/>
        </a:p>
      </dgm:t>
    </dgm:pt>
    <dgm:pt modelId="{8BA754BF-90B9-4197-9AED-2FFE619AEC17}">
      <dgm:prSet/>
      <dgm:spPr/>
      <dgm:t>
        <a:bodyPr/>
        <a:lstStyle/>
        <a:p>
          <a:r>
            <a:rPr lang="en-US"/>
            <a:t>Connects to and stores</a:t>
          </a:r>
          <a:r>
            <a:rPr lang="tr-TR"/>
            <a:t> </a:t>
          </a:r>
          <a:r>
            <a:rPr lang="en-US"/>
            <a:t>this</a:t>
          </a:r>
          <a:r>
            <a:rPr lang="tr-TR"/>
            <a:t> data in MondoDB Atlas.</a:t>
          </a:r>
          <a:endParaRPr lang="en-US"/>
        </a:p>
      </dgm:t>
    </dgm:pt>
    <dgm:pt modelId="{FDB1A4D1-D781-421B-A5A9-2EF96A6822E5}" type="parTrans" cxnId="{FEBB464F-EE26-4A05-8F83-27CCADAB459B}">
      <dgm:prSet/>
      <dgm:spPr/>
      <dgm:t>
        <a:bodyPr/>
        <a:lstStyle/>
        <a:p>
          <a:endParaRPr lang="en-US"/>
        </a:p>
      </dgm:t>
    </dgm:pt>
    <dgm:pt modelId="{9A14E629-7404-4C18-9B7F-708FC82341E7}" type="sibTrans" cxnId="{FEBB464F-EE26-4A05-8F83-27CCADAB459B}">
      <dgm:prSet/>
      <dgm:spPr/>
      <dgm:t>
        <a:bodyPr/>
        <a:lstStyle/>
        <a:p>
          <a:endParaRPr lang="en-US"/>
        </a:p>
      </dgm:t>
    </dgm:pt>
    <dgm:pt modelId="{AD66C813-59CE-47AF-A8E3-2DD865F352DC}">
      <dgm:prSet/>
      <dgm:spPr/>
      <dgm:t>
        <a:bodyPr/>
        <a:lstStyle/>
        <a:p>
          <a:r>
            <a:rPr lang="en-US"/>
            <a:t>Creates simple UI at Google Colab and use a Jupyter widget button to show the results when is pressed.</a:t>
          </a:r>
        </a:p>
      </dgm:t>
    </dgm:pt>
    <dgm:pt modelId="{90257350-FA3C-4586-A6D8-019B637C821E}" type="parTrans" cxnId="{D156DADF-413E-476C-8067-90039EEED067}">
      <dgm:prSet/>
      <dgm:spPr/>
      <dgm:t>
        <a:bodyPr/>
        <a:lstStyle/>
        <a:p>
          <a:endParaRPr lang="en-US"/>
        </a:p>
      </dgm:t>
    </dgm:pt>
    <dgm:pt modelId="{37C7FEF1-C541-4F36-BAAB-D74317B07EBE}" type="sibTrans" cxnId="{D156DADF-413E-476C-8067-90039EEED067}">
      <dgm:prSet/>
      <dgm:spPr/>
      <dgm:t>
        <a:bodyPr/>
        <a:lstStyle/>
        <a:p>
          <a:endParaRPr lang="en-US"/>
        </a:p>
      </dgm:t>
    </dgm:pt>
    <dgm:pt modelId="{978E7940-286B-4022-AAA6-1E021C43C3CA}">
      <dgm:prSet/>
      <dgm:spPr/>
      <dgm:t>
        <a:bodyPr/>
        <a:lstStyle/>
        <a:p>
          <a:r>
            <a:rPr lang="tr-TR"/>
            <a:t>Searches </a:t>
          </a:r>
          <a:r>
            <a:rPr lang="en-US"/>
            <a:t>Channels Information about several</a:t>
          </a:r>
          <a:r>
            <a:rPr lang="tr-TR"/>
            <a:t> Niches </a:t>
          </a:r>
          <a:r>
            <a:rPr lang="en-US"/>
            <a:t>in a dropdown menu or providing the option to search for a new one. Provides the option to select the number of results shown (0-50)</a:t>
          </a:r>
        </a:p>
      </dgm:t>
    </dgm:pt>
    <dgm:pt modelId="{32CDA566-C27B-4351-9F65-EC7A5ABA6E4A}" type="parTrans" cxnId="{8B36CD9E-F866-4C33-BB6F-D0D059E18D43}">
      <dgm:prSet/>
      <dgm:spPr/>
      <dgm:t>
        <a:bodyPr/>
        <a:lstStyle/>
        <a:p>
          <a:endParaRPr lang="en-US"/>
        </a:p>
      </dgm:t>
    </dgm:pt>
    <dgm:pt modelId="{AC369D21-2275-4E87-90C8-4517721E8EFA}" type="sibTrans" cxnId="{8B36CD9E-F866-4C33-BB6F-D0D059E18D43}">
      <dgm:prSet/>
      <dgm:spPr/>
      <dgm:t>
        <a:bodyPr/>
        <a:lstStyle/>
        <a:p>
          <a:endParaRPr lang="en-US"/>
        </a:p>
      </dgm:t>
    </dgm:pt>
    <dgm:pt modelId="{595164DD-BDBA-41C6-8139-1D1B52EBCE79}">
      <dgm:prSet/>
      <dgm:spPr/>
      <dgm:t>
        <a:bodyPr/>
        <a:lstStyle/>
        <a:p>
          <a:r>
            <a:rPr lang="en-US"/>
            <a:t>Depending on the inputs in the UI forms, when the button is pressed the app restores data from the database or fetch data from YouTube about the new input niche at real time and shows the results.</a:t>
          </a:r>
        </a:p>
      </dgm:t>
    </dgm:pt>
    <dgm:pt modelId="{1343099E-6640-4366-BDDC-0511C6CD7B1B}" type="parTrans" cxnId="{452B41C5-053A-4356-B62E-3E835381537C}">
      <dgm:prSet/>
      <dgm:spPr/>
      <dgm:t>
        <a:bodyPr/>
        <a:lstStyle/>
        <a:p>
          <a:endParaRPr lang="en-US"/>
        </a:p>
      </dgm:t>
    </dgm:pt>
    <dgm:pt modelId="{9D8386A8-A0D5-4ECA-8F30-51EF7DB83222}" type="sibTrans" cxnId="{452B41C5-053A-4356-B62E-3E835381537C}">
      <dgm:prSet/>
      <dgm:spPr/>
      <dgm:t>
        <a:bodyPr/>
        <a:lstStyle/>
        <a:p>
          <a:endParaRPr lang="en-US"/>
        </a:p>
      </dgm:t>
    </dgm:pt>
    <dgm:pt modelId="{071225E7-77DD-4C13-833D-284AA458778F}">
      <dgm:prSet/>
      <dgm:spPr/>
      <dgm:t>
        <a:bodyPr/>
        <a:lstStyle/>
        <a:p>
          <a:r>
            <a:rPr lang="en-US"/>
            <a:t>The app provides the option to search a YouTube channel by its name and see its information about it. It request and fetch the data from YouTube at the same time and shows it.</a:t>
          </a:r>
        </a:p>
      </dgm:t>
    </dgm:pt>
    <dgm:pt modelId="{8E368526-5E6C-4BC3-BA72-C594DA0DB879}" type="parTrans" cxnId="{06D9276B-B9FC-4634-88F5-047DB96DCD10}">
      <dgm:prSet/>
      <dgm:spPr/>
      <dgm:t>
        <a:bodyPr/>
        <a:lstStyle/>
        <a:p>
          <a:endParaRPr lang="en-US"/>
        </a:p>
      </dgm:t>
    </dgm:pt>
    <dgm:pt modelId="{C6AC631F-5EBF-4E97-B42D-5C6866DE6DD5}" type="sibTrans" cxnId="{06D9276B-B9FC-4634-88F5-047DB96DCD10}">
      <dgm:prSet/>
      <dgm:spPr/>
      <dgm:t>
        <a:bodyPr/>
        <a:lstStyle/>
        <a:p>
          <a:endParaRPr lang="en-US"/>
        </a:p>
      </dgm:t>
    </dgm:pt>
    <dgm:pt modelId="{F5A6CA3F-E963-4553-8D45-FB2875EFD129}" type="pres">
      <dgm:prSet presAssocID="{E2FCAD9F-C617-4236-A719-421463B8AC1D}" presName="linear" presStyleCnt="0">
        <dgm:presLayoutVars>
          <dgm:animLvl val="lvl"/>
          <dgm:resizeHandles val="exact"/>
        </dgm:presLayoutVars>
      </dgm:prSet>
      <dgm:spPr/>
    </dgm:pt>
    <dgm:pt modelId="{007BA491-B3B6-4D52-B508-26EABB8F6B58}" type="pres">
      <dgm:prSet presAssocID="{3D8D19BE-D435-4219-94AF-86EDE16F2CCD}" presName="parentText" presStyleLbl="node1" presStyleIdx="0" presStyleCnt="7">
        <dgm:presLayoutVars>
          <dgm:chMax val="0"/>
          <dgm:bulletEnabled val="1"/>
        </dgm:presLayoutVars>
      </dgm:prSet>
      <dgm:spPr/>
    </dgm:pt>
    <dgm:pt modelId="{4B3DE675-5F3E-4814-91D5-163AA11920BE}" type="pres">
      <dgm:prSet presAssocID="{1904532A-A57E-4CD7-9545-E6C6912C37D0}" presName="spacer" presStyleCnt="0"/>
      <dgm:spPr/>
    </dgm:pt>
    <dgm:pt modelId="{2FB9A8A3-F3F6-4EFC-9468-A43B084111F9}" type="pres">
      <dgm:prSet presAssocID="{0C4516E2-FD9B-4798-9FB6-AD0946D32FCE}" presName="parentText" presStyleLbl="node1" presStyleIdx="1" presStyleCnt="7">
        <dgm:presLayoutVars>
          <dgm:chMax val="0"/>
          <dgm:bulletEnabled val="1"/>
        </dgm:presLayoutVars>
      </dgm:prSet>
      <dgm:spPr/>
    </dgm:pt>
    <dgm:pt modelId="{BB47DD28-DED0-4187-BC09-38BFE207EB11}" type="pres">
      <dgm:prSet presAssocID="{93ED749A-5397-4136-9B59-07A8C1B2402F}" presName="spacer" presStyleCnt="0"/>
      <dgm:spPr/>
    </dgm:pt>
    <dgm:pt modelId="{1E82019F-ACCD-453E-8DA7-7C27DB86C609}" type="pres">
      <dgm:prSet presAssocID="{8BA754BF-90B9-4197-9AED-2FFE619AEC17}" presName="parentText" presStyleLbl="node1" presStyleIdx="2" presStyleCnt="7">
        <dgm:presLayoutVars>
          <dgm:chMax val="0"/>
          <dgm:bulletEnabled val="1"/>
        </dgm:presLayoutVars>
      </dgm:prSet>
      <dgm:spPr/>
    </dgm:pt>
    <dgm:pt modelId="{167F36B3-590E-4799-847C-885986BFD7F8}" type="pres">
      <dgm:prSet presAssocID="{9A14E629-7404-4C18-9B7F-708FC82341E7}" presName="spacer" presStyleCnt="0"/>
      <dgm:spPr/>
    </dgm:pt>
    <dgm:pt modelId="{6AEE5C50-1068-4BC9-A75A-364C02AA51C2}" type="pres">
      <dgm:prSet presAssocID="{AD66C813-59CE-47AF-A8E3-2DD865F352DC}" presName="parentText" presStyleLbl="node1" presStyleIdx="3" presStyleCnt="7">
        <dgm:presLayoutVars>
          <dgm:chMax val="0"/>
          <dgm:bulletEnabled val="1"/>
        </dgm:presLayoutVars>
      </dgm:prSet>
      <dgm:spPr/>
    </dgm:pt>
    <dgm:pt modelId="{F1F26CE7-830F-470C-9E7D-9F6E2EEB42F7}" type="pres">
      <dgm:prSet presAssocID="{37C7FEF1-C541-4F36-BAAB-D74317B07EBE}" presName="spacer" presStyleCnt="0"/>
      <dgm:spPr/>
    </dgm:pt>
    <dgm:pt modelId="{E0920288-CA2D-41E4-9CFD-FC72546E0C8D}" type="pres">
      <dgm:prSet presAssocID="{978E7940-286B-4022-AAA6-1E021C43C3CA}" presName="parentText" presStyleLbl="node1" presStyleIdx="4" presStyleCnt="7">
        <dgm:presLayoutVars>
          <dgm:chMax val="0"/>
          <dgm:bulletEnabled val="1"/>
        </dgm:presLayoutVars>
      </dgm:prSet>
      <dgm:spPr/>
    </dgm:pt>
    <dgm:pt modelId="{7C5C4C60-E625-44B4-9410-11E7145F83BC}" type="pres">
      <dgm:prSet presAssocID="{AC369D21-2275-4E87-90C8-4517721E8EFA}" presName="spacer" presStyleCnt="0"/>
      <dgm:spPr/>
    </dgm:pt>
    <dgm:pt modelId="{9647A1EA-C051-4546-AE83-3D2F54F95742}" type="pres">
      <dgm:prSet presAssocID="{595164DD-BDBA-41C6-8139-1D1B52EBCE79}" presName="parentText" presStyleLbl="node1" presStyleIdx="5" presStyleCnt="7">
        <dgm:presLayoutVars>
          <dgm:chMax val="0"/>
          <dgm:bulletEnabled val="1"/>
        </dgm:presLayoutVars>
      </dgm:prSet>
      <dgm:spPr/>
    </dgm:pt>
    <dgm:pt modelId="{AFBCA2E3-AA89-4FA6-B9F8-1180A83E5D76}" type="pres">
      <dgm:prSet presAssocID="{9D8386A8-A0D5-4ECA-8F30-51EF7DB83222}" presName="spacer" presStyleCnt="0"/>
      <dgm:spPr/>
    </dgm:pt>
    <dgm:pt modelId="{6A38F8A9-D403-48D6-AC55-26B1C4EEA42D}" type="pres">
      <dgm:prSet presAssocID="{071225E7-77DD-4C13-833D-284AA458778F}" presName="parentText" presStyleLbl="node1" presStyleIdx="6" presStyleCnt="7">
        <dgm:presLayoutVars>
          <dgm:chMax val="0"/>
          <dgm:bulletEnabled val="1"/>
        </dgm:presLayoutVars>
      </dgm:prSet>
      <dgm:spPr/>
    </dgm:pt>
  </dgm:ptLst>
  <dgm:cxnLst>
    <dgm:cxn modelId="{9EE6AA0F-9003-48AE-B7C8-7D6E46B4CA3C}" type="presOf" srcId="{0C4516E2-FD9B-4798-9FB6-AD0946D32FCE}" destId="{2FB9A8A3-F3F6-4EFC-9468-A43B084111F9}" srcOrd="0" destOrd="0" presId="urn:microsoft.com/office/officeart/2005/8/layout/vList2"/>
    <dgm:cxn modelId="{9EC19020-D992-48FF-9619-7283E332D3B3}" type="presOf" srcId="{8BA754BF-90B9-4197-9AED-2FFE619AEC17}" destId="{1E82019F-ACCD-453E-8DA7-7C27DB86C609}" srcOrd="0" destOrd="0" presId="urn:microsoft.com/office/officeart/2005/8/layout/vList2"/>
    <dgm:cxn modelId="{06D9276B-B9FC-4634-88F5-047DB96DCD10}" srcId="{E2FCAD9F-C617-4236-A719-421463B8AC1D}" destId="{071225E7-77DD-4C13-833D-284AA458778F}" srcOrd="6" destOrd="0" parTransId="{8E368526-5E6C-4BC3-BA72-C594DA0DB879}" sibTransId="{C6AC631F-5EBF-4E97-B42D-5C6866DE6DD5}"/>
    <dgm:cxn modelId="{FEBB464F-EE26-4A05-8F83-27CCADAB459B}" srcId="{E2FCAD9F-C617-4236-A719-421463B8AC1D}" destId="{8BA754BF-90B9-4197-9AED-2FFE619AEC17}" srcOrd="2" destOrd="0" parTransId="{FDB1A4D1-D781-421B-A5A9-2EF96A6822E5}" sibTransId="{9A14E629-7404-4C18-9B7F-708FC82341E7}"/>
    <dgm:cxn modelId="{C74F8A57-2569-477E-B12A-6D70DAE57B5C}" srcId="{E2FCAD9F-C617-4236-A719-421463B8AC1D}" destId="{0C4516E2-FD9B-4798-9FB6-AD0946D32FCE}" srcOrd="1" destOrd="0" parTransId="{D5B65069-CFCF-4FDD-AFF6-4DD64CAB6A20}" sibTransId="{93ED749A-5397-4136-9B59-07A8C1B2402F}"/>
    <dgm:cxn modelId="{B8511687-2F21-4F7E-B86E-4C982CF432EE}" type="presOf" srcId="{595164DD-BDBA-41C6-8139-1D1B52EBCE79}" destId="{9647A1EA-C051-4546-AE83-3D2F54F95742}" srcOrd="0" destOrd="0" presId="urn:microsoft.com/office/officeart/2005/8/layout/vList2"/>
    <dgm:cxn modelId="{8B36CD9E-F866-4C33-BB6F-D0D059E18D43}" srcId="{E2FCAD9F-C617-4236-A719-421463B8AC1D}" destId="{978E7940-286B-4022-AAA6-1E021C43C3CA}" srcOrd="4" destOrd="0" parTransId="{32CDA566-C27B-4351-9F65-EC7A5ABA6E4A}" sibTransId="{AC369D21-2275-4E87-90C8-4517721E8EFA}"/>
    <dgm:cxn modelId="{75F4AEB5-3AD3-4452-8971-43FDC100639A}" srcId="{E2FCAD9F-C617-4236-A719-421463B8AC1D}" destId="{3D8D19BE-D435-4219-94AF-86EDE16F2CCD}" srcOrd="0" destOrd="0" parTransId="{D3C31190-22E6-408C-9CFE-8F1FB5522998}" sibTransId="{1904532A-A57E-4CD7-9545-E6C6912C37D0}"/>
    <dgm:cxn modelId="{A9F780C2-EACF-4FD1-AFA5-EA2BDDE9FBDC}" type="presOf" srcId="{978E7940-286B-4022-AAA6-1E021C43C3CA}" destId="{E0920288-CA2D-41E4-9CFD-FC72546E0C8D}" srcOrd="0" destOrd="0" presId="urn:microsoft.com/office/officeart/2005/8/layout/vList2"/>
    <dgm:cxn modelId="{452B41C5-053A-4356-B62E-3E835381537C}" srcId="{E2FCAD9F-C617-4236-A719-421463B8AC1D}" destId="{595164DD-BDBA-41C6-8139-1D1B52EBCE79}" srcOrd="5" destOrd="0" parTransId="{1343099E-6640-4366-BDDC-0511C6CD7B1B}" sibTransId="{9D8386A8-A0D5-4ECA-8F30-51EF7DB83222}"/>
    <dgm:cxn modelId="{88EC0BCB-3B83-4CAB-A0AA-C716799F9556}" type="presOf" srcId="{AD66C813-59CE-47AF-A8E3-2DD865F352DC}" destId="{6AEE5C50-1068-4BC9-A75A-364C02AA51C2}" srcOrd="0" destOrd="0" presId="urn:microsoft.com/office/officeart/2005/8/layout/vList2"/>
    <dgm:cxn modelId="{3A6452D3-6FF1-42F3-B4BF-E6218EAD03B4}" type="presOf" srcId="{E2FCAD9F-C617-4236-A719-421463B8AC1D}" destId="{F5A6CA3F-E963-4553-8D45-FB2875EFD129}" srcOrd="0" destOrd="0" presId="urn:microsoft.com/office/officeart/2005/8/layout/vList2"/>
    <dgm:cxn modelId="{A7083DDA-FAE9-4A13-B005-FE035AD468D2}" type="presOf" srcId="{071225E7-77DD-4C13-833D-284AA458778F}" destId="{6A38F8A9-D403-48D6-AC55-26B1C4EEA42D}" srcOrd="0" destOrd="0" presId="urn:microsoft.com/office/officeart/2005/8/layout/vList2"/>
    <dgm:cxn modelId="{D156DADF-413E-476C-8067-90039EEED067}" srcId="{E2FCAD9F-C617-4236-A719-421463B8AC1D}" destId="{AD66C813-59CE-47AF-A8E3-2DD865F352DC}" srcOrd="3" destOrd="0" parTransId="{90257350-FA3C-4586-A6D8-019B637C821E}" sibTransId="{37C7FEF1-C541-4F36-BAAB-D74317B07EBE}"/>
    <dgm:cxn modelId="{19179DEF-01E7-4F56-AA47-7E84F9F44E47}" type="presOf" srcId="{3D8D19BE-D435-4219-94AF-86EDE16F2CCD}" destId="{007BA491-B3B6-4D52-B508-26EABB8F6B58}" srcOrd="0" destOrd="0" presId="urn:microsoft.com/office/officeart/2005/8/layout/vList2"/>
    <dgm:cxn modelId="{0A3162C1-7947-4852-88F5-D08B63E9168E}" type="presParOf" srcId="{F5A6CA3F-E963-4553-8D45-FB2875EFD129}" destId="{007BA491-B3B6-4D52-B508-26EABB8F6B58}" srcOrd="0" destOrd="0" presId="urn:microsoft.com/office/officeart/2005/8/layout/vList2"/>
    <dgm:cxn modelId="{9FD75FA9-4F2E-4C47-90DA-989525EAD5EE}" type="presParOf" srcId="{F5A6CA3F-E963-4553-8D45-FB2875EFD129}" destId="{4B3DE675-5F3E-4814-91D5-163AA11920BE}" srcOrd="1" destOrd="0" presId="urn:microsoft.com/office/officeart/2005/8/layout/vList2"/>
    <dgm:cxn modelId="{5530B702-1640-4EB5-B5EB-5065DEEDD50C}" type="presParOf" srcId="{F5A6CA3F-E963-4553-8D45-FB2875EFD129}" destId="{2FB9A8A3-F3F6-4EFC-9468-A43B084111F9}" srcOrd="2" destOrd="0" presId="urn:microsoft.com/office/officeart/2005/8/layout/vList2"/>
    <dgm:cxn modelId="{2270C38D-F7D9-4DA4-A097-D9433DC50E3B}" type="presParOf" srcId="{F5A6CA3F-E963-4553-8D45-FB2875EFD129}" destId="{BB47DD28-DED0-4187-BC09-38BFE207EB11}" srcOrd="3" destOrd="0" presId="urn:microsoft.com/office/officeart/2005/8/layout/vList2"/>
    <dgm:cxn modelId="{7710A3EF-18EA-4268-B3BC-A3867D124595}" type="presParOf" srcId="{F5A6CA3F-E963-4553-8D45-FB2875EFD129}" destId="{1E82019F-ACCD-453E-8DA7-7C27DB86C609}" srcOrd="4" destOrd="0" presId="urn:microsoft.com/office/officeart/2005/8/layout/vList2"/>
    <dgm:cxn modelId="{B9DFD7AE-638E-4E45-B811-9B1DCCD2BFD0}" type="presParOf" srcId="{F5A6CA3F-E963-4553-8D45-FB2875EFD129}" destId="{167F36B3-590E-4799-847C-885986BFD7F8}" srcOrd="5" destOrd="0" presId="urn:microsoft.com/office/officeart/2005/8/layout/vList2"/>
    <dgm:cxn modelId="{DA58DE04-9379-4B4B-B4ED-B65AC2C864C2}" type="presParOf" srcId="{F5A6CA3F-E963-4553-8D45-FB2875EFD129}" destId="{6AEE5C50-1068-4BC9-A75A-364C02AA51C2}" srcOrd="6" destOrd="0" presId="urn:microsoft.com/office/officeart/2005/8/layout/vList2"/>
    <dgm:cxn modelId="{E8600F06-62D4-49C1-801E-52CC25261526}" type="presParOf" srcId="{F5A6CA3F-E963-4553-8D45-FB2875EFD129}" destId="{F1F26CE7-830F-470C-9E7D-9F6E2EEB42F7}" srcOrd="7" destOrd="0" presId="urn:microsoft.com/office/officeart/2005/8/layout/vList2"/>
    <dgm:cxn modelId="{BA324C6D-2BD2-42AB-96AA-1F58D3B68A85}" type="presParOf" srcId="{F5A6CA3F-E963-4553-8D45-FB2875EFD129}" destId="{E0920288-CA2D-41E4-9CFD-FC72546E0C8D}" srcOrd="8" destOrd="0" presId="urn:microsoft.com/office/officeart/2005/8/layout/vList2"/>
    <dgm:cxn modelId="{AE7578DC-5064-4672-9F26-F81D35A32311}" type="presParOf" srcId="{F5A6CA3F-E963-4553-8D45-FB2875EFD129}" destId="{7C5C4C60-E625-44B4-9410-11E7145F83BC}" srcOrd="9" destOrd="0" presId="urn:microsoft.com/office/officeart/2005/8/layout/vList2"/>
    <dgm:cxn modelId="{32C65D06-0C20-4614-A58A-532348132DC9}" type="presParOf" srcId="{F5A6CA3F-E963-4553-8D45-FB2875EFD129}" destId="{9647A1EA-C051-4546-AE83-3D2F54F95742}" srcOrd="10" destOrd="0" presId="urn:microsoft.com/office/officeart/2005/8/layout/vList2"/>
    <dgm:cxn modelId="{DB867AE5-CACA-4764-8C3A-27FC1E17AFC7}" type="presParOf" srcId="{F5A6CA3F-E963-4553-8D45-FB2875EFD129}" destId="{AFBCA2E3-AA89-4FA6-B9F8-1180A83E5D76}" srcOrd="11" destOrd="0" presId="urn:microsoft.com/office/officeart/2005/8/layout/vList2"/>
    <dgm:cxn modelId="{4A7B1175-18A1-4956-961A-0693FC5E8C8D}" type="presParOf" srcId="{F5A6CA3F-E963-4553-8D45-FB2875EFD129}" destId="{6A38F8A9-D403-48D6-AC55-26B1C4EEA42D}"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A8B959-B9F5-487B-9AA3-3FA7D0DCDF39}">
      <dsp:nvSpPr>
        <dsp:cNvPr id="0" name=""/>
        <dsp:cNvSpPr/>
      </dsp:nvSpPr>
      <dsp:spPr>
        <a:xfrm>
          <a:off x="0" y="3844668"/>
          <a:ext cx="2628900" cy="50461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20904" rIns="186967" bIns="120904" numCol="1" spcCol="1270" anchor="ctr" anchorCtr="0">
          <a:noAutofit/>
        </a:bodyPr>
        <a:lstStyle/>
        <a:p>
          <a:pPr marL="0" lvl="0" indent="0" algn="ctr" defTabSz="755650">
            <a:lnSpc>
              <a:spcPct val="90000"/>
            </a:lnSpc>
            <a:spcBef>
              <a:spcPct val="0"/>
            </a:spcBef>
            <a:spcAft>
              <a:spcPct val="35000"/>
            </a:spcAft>
            <a:buNone/>
          </a:pPr>
          <a:r>
            <a:rPr lang="en-US" sz="1700" kern="1200"/>
            <a:t>Parse</a:t>
          </a:r>
        </a:p>
      </dsp:txBody>
      <dsp:txXfrm>
        <a:off x="0" y="3844668"/>
        <a:ext cx="2628900" cy="504610"/>
      </dsp:txXfrm>
    </dsp:sp>
    <dsp:sp modelId="{0ADAE7B7-1A93-453D-B14D-6FE7AF1B380C}">
      <dsp:nvSpPr>
        <dsp:cNvPr id="0" name=""/>
        <dsp:cNvSpPr/>
      </dsp:nvSpPr>
      <dsp:spPr>
        <a:xfrm>
          <a:off x="2628900" y="3844668"/>
          <a:ext cx="7886700" cy="50461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Parse the API response to extract the relevant data.</a:t>
          </a:r>
        </a:p>
      </dsp:txBody>
      <dsp:txXfrm>
        <a:off x="2628900" y="3844668"/>
        <a:ext cx="7886700" cy="504610"/>
      </dsp:txXfrm>
    </dsp:sp>
    <dsp:sp modelId="{7304B776-5E28-4F78-BF1B-E1E2C4F611C5}">
      <dsp:nvSpPr>
        <dsp:cNvPr id="0" name=""/>
        <dsp:cNvSpPr/>
      </dsp:nvSpPr>
      <dsp:spPr>
        <a:xfrm rot="10800000">
          <a:off x="0" y="3076146"/>
          <a:ext cx="2628900" cy="776091"/>
        </a:xfrm>
        <a:prstGeom prst="upArrowCallout">
          <a:avLst>
            <a:gd name="adj1" fmla="val 5000"/>
            <a:gd name="adj2" fmla="val 10000"/>
            <a:gd name="adj3" fmla="val 15000"/>
            <a:gd name="adj4" fmla="val 64977"/>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20904" rIns="186967" bIns="120904" numCol="1" spcCol="1270" anchor="ctr" anchorCtr="0">
          <a:noAutofit/>
        </a:bodyPr>
        <a:lstStyle/>
        <a:p>
          <a:pPr marL="0" lvl="0" indent="0" algn="ctr" defTabSz="755650">
            <a:lnSpc>
              <a:spcPct val="90000"/>
            </a:lnSpc>
            <a:spcBef>
              <a:spcPct val="0"/>
            </a:spcBef>
            <a:spcAft>
              <a:spcPct val="35000"/>
            </a:spcAft>
            <a:buNone/>
          </a:pPr>
          <a:r>
            <a:rPr lang="en-US" sz="1700" kern="1200"/>
            <a:t>Read</a:t>
          </a:r>
        </a:p>
      </dsp:txBody>
      <dsp:txXfrm rot="-10800000">
        <a:off x="0" y="3076146"/>
        <a:ext cx="2628900" cy="504459"/>
      </dsp:txXfrm>
    </dsp:sp>
    <dsp:sp modelId="{4049C5A4-A8F9-48F3-8288-11C9D8231109}">
      <dsp:nvSpPr>
        <dsp:cNvPr id="0" name=""/>
        <dsp:cNvSpPr/>
      </dsp:nvSpPr>
      <dsp:spPr>
        <a:xfrm>
          <a:off x="2628900" y="3076146"/>
          <a:ext cx="7886700" cy="50445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Read documentation about YouTube API .The documentation that exists is really  helpful and provides detailed examples of requests and responses to many programming languages.</a:t>
          </a:r>
        </a:p>
      </dsp:txBody>
      <dsp:txXfrm>
        <a:off x="2628900" y="3076146"/>
        <a:ext cx="7886700" cy="504459"/>
      </dsp:txXfrm>
    </dsp:sp>
    <dsp:sp modelId="{EC3D4AA9-CFCA-45CA-A4F1-5E2F2147EFC9}">
      <dsp:nvSpPr>
        <dsp:cNvPr id="0" name=""/>
        <dsp:cNvSpPr/>
      </dsp:nvSpPr>
      <dsp:spPr>
        <a:xfrm rot="10800000">
          <a:off x="0" y="2307624"/>
          <a:ext cx="2628900" cy="776091"/>
        </a:xfrm>
        <a:prstGeom prst="upArrowCallout">
          <a:avLst>
            <a:gd name="adj1" fmla="val 5000"/>
            <a:gd name="adj2" fmla="val 10000"/>
            <a:gd name="adj3" fmla="val 15000"/>
            <a:gd name="adj4" fmla="val 64977"/>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20904" rIns="186967" bIns="120904" numCol="1" spcCol="1270" anchor="ctr" anchorCtr="0">
          <a:noAutofit/>
        </a:bodyPr>
        <a:lstStyle/>
        <a:p>
          <a:pPr marL="0" lvl="0" indent="0" algn="ctr" defTabSz="755650">
            <a:lnSpc>
              <a:spcPct val="90000"/>
            </a:lnSpc>
            <a:spcBef>
              <a:spcPct val="0"/>
            </a:spcBef>
            <a:spcAft>
              <a:spcPct val="35000"/>
            </a:spcAft>
            <a:buNone/>
          </a:pPr>
          <a:r>
            <a:rPr lang="en-US" sz="1700" kern="1200"/>
            <a:t>Use</a:t>
          </a:r>
        </a:p>
      </dsp:txBody>
      <dsp:txXfrm rot="-10800000">
        <a:off x="0" y="2307624"/>
        <a:ext cx="2628900" cy="504459"/>
      </dsp:txXfrm>
    </dsp:sp>
    <dsp:sp modelId="{DC263A1C-8786-43B7-884C-5CA2598165D6}">
      <dsp:nvSpPr>
        <dsp:cNvPr id="0" name=""/>
        <dsp:cNvSpPr/>
      </dsp:nvSpPr>
      <dsp:spPr>
        <a:xfrm>
          <a:off x="2628900" y="2307624"/>
          <a:ext cx="7886700" cy="50445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Use the API key to make requests to the YouTube Data API.</a:t>
          </a:r>
        </a:p>
      </dsp:txBody>
      <dsp:txXfrm>
        <a:off x="2628900" y="2307624"/>
        <a:ext cx="7886700" cy="504459"/>
      </dsp:txXfrm>
    </dsp:sp>
    <dsp:sp modelId="{C074880A-47AD-4F74-91D4-225CCCC9578A}">
      <dsp:nvSpPr>
        <dsp:cNvPr id="0" name=""/>
        <dsp:cNvSpPr/>
      </dsp:nvSpPr>
      <dsp:spPr>
        <a:xfrm rot="10800000">
          <a:off x="0" y="1539102"/>
          <a:ext cx="2628900" cy="776091"/>
        </a:xfrm>
        <a:prstGeom prst="upArrowCallout">
          <a:avLst>
            <a:gd name="adj1" fmla="val 5000"/>
            <a:gd name="adj2" fmla="val 10000"/>
            <a:gd name="adj3" fmla="val 15000"/>
            <a:gd name="adj4" fmla="val 64977"/>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20904" rIns="186967" bIns="120904" numCol="1" spcCol="1270" anchor="ctr" anchorCtr="0">
          <a:noAutofit/>
        </a:bodyPr>
        <a:lstStyle/>
        <a:p>
          <a:pPr marL="0" lvl="0" indent="0" algn="ctr" defTabSz="755650">
            <a:lnSpc>
              <a:spcPct val="90000"/>
            </a:lnSpc>
            <a:spcBef>
              <a:spcPct val="0"/>
            </a:spcBef>
            <a:spcAft>
              <a:spcPct val="35000"/>
            </a:spcAft>
            <a:buNone/>
          </a:pPr>
          <a:r>
            <a:rPr lang="en-US" sz="1700" kern="1200"/>
            <a:t>Create</a:t>
          </a:r>
        </a:p>
      </dsp:txBody>
      <dsp:txXfrm rot="-10800000">
        <a:off x="0" y="1539102"/>
        <a:ext cx="2628900" cy="504459"/>
      </dsp:txXfrm>
    </dsp:sp>
    <dsp:sp modelId="{D4C8C18B-A662-4831-B87B-EBD9A236E09F}">
      <dsp:nvSpPr>
        <dsp:cNvPr id="0" name=""/>
        <dsp:cNvSpPr/>
      </dsp:nvSpPr>
      <dsp:spPr>
        <a:xfrm>
          <a:off x="2628900" y="1539102"/>
          <a:ext cx="7886700" cy="50445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Create credentials (an API key or OAuth 2.0 client ID) for your project.</a:t>
          </a:r>
        </a:p>
      </dsp:txBody>
      <dsp:txXfrm>
        <a:off x="2628900" y="1539102"/>
        <a:ext cx="7886700" cy="504459"/>
      </dsp:txXfrm>
    </dsp:sp>
    <dsp:sp modelId="{9DBF43A5-9C24-4B4C-B7CC-547F885DC9B8}">
      <dsp:nvSpPr>
        <dsp:cNvPr id="0" name=""/>
        <dsp:cNvSpPr/>
      </dsp:nvSpPr>
      <dsp:spPr>
        <a:xfrm rot="10800000">
          <a:off x="0" y="770580"/>
          <a:ext cx="2628900" cy="776091"/>
        </a:xfrm>
        <a:prstGeom prst="upArrowCallout">
          <a:avLst>
            <a:gd name="adj1" fmla="val 5000"/>
            <a:gd name="adj2" fmla="val 10000"/>
            <a:gd name="adj3" fmla="val 15000"/>
            <a:gd name="adj4" fmla="val 64977"/>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20904" rIns="186967" bIns="120904" numCol="1" spcCol="1270" anchor="ctr" anchorCtr="0">
          <a:noAutofit/>
        </a:bodyPr>
        <a:lstStyle/>
        <a:p>
          <a:pPr marL="0" lvl="0" indent="0" algn="ctr" defTabSz="755650">
            <a:lnSpc>
              <a:spcPct val="90000"/>
            </a:lnSpc>
            <a:spcBef>
              <a:spcPct val="0"/>
            </a:spcBef>
            <a:spcAft>
              <a:spcPct val="35000"/>
            </a:spcAft>
            <a:buNone/>
          </a:pPr>
          <a:r>
            <a:rPr lang="en-US" sz="1700" kern="1200"/>
            <a:t>Enable</a:t>
          </a:r>
        </a:p>
      </dsp:txBody>
      <dsp:txXfrm rot="-10800000">
        <a:off x="0" y="770580"/>
        <a:ext cx="2628900" cy="504459"/>
      </dsp:txXfrm>
    </dsp:sp>
    <dsp:sp modelId="{3CBA7DC2-0ED2-42A4-886A-F9F98F984A38}">
      <dsp:nvSpPr>
        <dsp:cNvPr id="0" name=""/>
        <dsp:cNvSpPr/>
      </dsp:nvSpPr>
      <dsp:spPr>
        <a:xfrm>
          <a:off x="2628900" y="770580"/>
          <a:ext cx="7886700" cy="504459"/>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Enable the YouTube Data API v3 for your project.</a:t>
          </a:r>
        </a:p>
      </dsp:txBody>
      <dsp:txXfrm>
        <a:off x="2628900" y="770580"/>
        <a:ext cx="7886700" cy="504459"/>
      </dsp:txXfrm>
    </dsp:sp>
    <dsp:sp modelId="{3485E097-3A50-460D-B1C8-DFB959C476FA}">
      <dsp:nvSpPr>
        <dsp:cNvPr id="0" name=""/>
        <dsp:cNvSpPr/>
      </dsp:nvSpPr>
      <dsp:spPr>
        <a:xfrm rot="10800000">
          <a:off x="0" y="2058"/>
          <a:ext cx="2628900" cy="776091"/>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20904" rIns="186967" bIns="120904" numCol="1" spcCol="1270" anchor="ctr" anchorCtr="0">
          <a:noAutofit/>
        </a:bodyPr>
        <a:lstStyle/>
        <a:p>
          <a:pPr marL="0" lvl="0" indent="0" algn="ctr" defTabSz="755650">
            <a:lnSpc>
              <a:spcPct val="90000"/>
            </a:lnSpc>
            <a:spcBef>
              <a:spcPct val="0"/>
            </a:spcBef>
            <a:spcAft>
              <a:spcPct val="35000"/>
            </a:spcAft>
            <a:buNone/>
          </a:pPr>
          <a:r>
            <a:rPr lang="en-US" sz="1700" kern="1200"/>
            <a:t>Create</a:t>
          </a:r>
        </a:p>
      </dsp:txBody>
      <dsp:txXfrm rot="-10800000">
        <a:off x="0" y="2058"/>
        <a:ext cx="2628900" cy="504459"/>
      </dsp:txXfrm>
    </dsp:sp>
    <dsp:sp modelId="{EF26BE58-1B17-4DEA-B5EB-428B6B6C92CC}">
      <dsp:nvSpPr>
        <dsp:cNvPr id="0" name=""/>
        <dsp:cNvSpPr/>
      </dsp:nvSpPr>
      <dsp:spPr>
        <a:xfrm>
          <a:off x="2628900" y="2058"/>
          <a:ext cx="7886700" cy="50445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Create a Google account and a project in the Google Cloud Console.</a:t>
          </a:r>
        </a:p>
      </dsp:txBody>
      <dsp:txXfrm>
        <a:off x="2628900" y="2058"/>
        <a:ext cx="7886700" cy="5044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7BA491-B3B6-4D52-B508-26EABB8F6B58}">
      <dsp:nvSpPr>
        <dsp:cNvPr id="0" name=""/>
        <dsp:cNvSpPr/>
      </dsp:nvSpPr>
      <dsp:spPr>
        <a:xfrm>
          <a:off x="0" y="127697"/>
          <a:ext cx="6245265" cy="72990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Fetches</a:t>
          </a:r>
          <a:r>
            <a:rPr lang="tr-TR" sz="1300" kern="1200"/>
            <a:t> </a:t>
          </a:r>
          <a:r>
            <a:rPr lang="en-US" sz="1300" kern="1200"/>
            <a:t>Channels </a:t>
          </a:r>
          <a:r>
            <a:rPr lang="tr-TR" sz="1300" kern="1200"/>
            <a:t>data </a:t>
          </a:r>
          <a:r>
            <a:rPr lang="en-US" sz="1300" kern="1200"/>
            <a:t>with</a:t>
          </a:r>
          <a:r>
            <a:rPr lang="tr-TR" sz="1300" kern="1200"/>
            <a:t> Youtube API</a:t>
          </a:r>
          <a:r>
            <a:rPr lang="en-US" sz="1300" kern="1200"/>
            <a:t> about several niches</a:t>
          </a:r>
          <a:r>
            <a:rPr lang="tr-TR" sz="1300" kern="1200"/>
            <a:t>. (</a:t>
          </a:r>
          <a:r>
            <a:rPr lang="en-US" sz="1300" kern="1200"/>
            <a:t>around 37</a:t>
          </a:r>
          <a:r>
            <a:rPr lang="tr-TR" sz="1300" kern="1200"/>
            <a:t>)</a:t>
          </a:r>
          <a:endParaRPr lang="en-US" sz="1300" kern="1200"/>
        </a:p>
      </dsp:txBody>
      <dsp:txXfrm>
        <a:off x="35631" y="163328"/>
        <a:ext cx="6174003" cy="658639"/>
      </dsp:txXfrm>
    </dsp:sp>
    <dsp:sp modelId="{2FB9A8A3-F3F6-4EFC-9468-A43B084111F9}">
      <dsp:nvSpPr>
        <dsp:cNvPr id="0" name=""/>
        <dsp:cNvSpPr/>
      </dsp:nvSpPr>
      <dsp:spPr>
        <a:xfrm>
          <a:off x="0" y="895039"/>
          <a:ext cx="6245265" cy="729901"/>
        </a:xfrm>
        <a:prstGeom prst="roundRect">
          <a:avLst/>
        </a:prstGeom>
        <a:solidFill>
          <a:schemeClr val="accent2">
            <a:hueOff val="1027216"/>
            <a:satOff val="0"/>
            <a:lumOff val="31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Selects the data with the required information from the data returned</a:t>
          </a:r>
          <a:r>
            <a:rPr lang="tr-TR" sz="1300" kern="1200"/>
            <a:t>.</a:t>
          </a:r>
          <a:endParaRPr lang="en-US" sz="1300" kern="1200"/>
        </a:p>
      </dsp:txBody>
      <dsp:txXfrm>
        <a:off x="35631" y="930670"/>
        <a:ext cx="6174003" cy="658639"/>
      </dsp:txXfrm>
    </dsp:sp>
    <dsp:sp modelId="{1E82019F-ACCD-453E-8DA7-7C27DB86C609}">
      <dsp:nvSpPr>
        <dsp:cNvPr id="0" name=""/>
        <dsp:cNvSpPr/>
      </dsp:nvSpPr>
      <dsp:spPr>
        <a:xfrm>
          <a:off x="0" y="1662380"/>
          <a:ext cx="6245265" cy="729901"/>
        </a:xfrm>
        <a:prstGeom prst="roundRect">
          <a:avLst/>
        </a:prstGeom>
        <a:solidFill>
          <a:schemeClr val="accent2">
            <a:hueOff val="2054433"/>
            <a:satOff val="0"/>
            <a:lumOff val="62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Connects to and stores</a:t>
          </a:r>
          <a:r>
            <a:rPr lang="tr-TR" sz="1300" kern="1200"/>
            <a:t> </a:t>
          </a:r>
          <a:r>
            <a:rPr lang="en-US" sz="1300" kern="1200"/>
            <a:t>this</a:t>
          </a:r>
          <a:r>
            <a:rPr lang="tr-TR" sz="1300" kern="1200"/>
            <a:t> data in MondoDB Atlas.</a:t>
          </a:r>
          <a:endParaRPr lang="en-US" sz="1300" kern="1200"/>
        </a:p>
      </dsp:txBody>
      <dsp:txXfrm>
        <a:off x="35631" y="1698011"/>
        <a:ext cx="6174003" cy="658639"/>
      </dsp:txXfrm>
    </dsp:sp>
    <dsp:sp modelId="{6AEE5C50-1068-4BC9-A75A-364C02AA51C2}">
      <dsp:nvSpPr>
        <dsp:cNvPr id="0" name=""/>
        <dsp:cNvSpPr/>
      </dsp:nvSpPr>
      <dsp:spPr>
        <a:xfrm>
          <a:off x="0" y="2429722"/>
          <a:ext cx="6245265" cy="729901"/>
        </a:xfrm>
        <a:prstGeom prst="roundRect">
          <a:avLst/>
        </a:prstGeom>
        <a:solidFill>
          <a:schemeClr val="accent2">
            <a:hueOff val="3081649"/>
            <a:satOff val="0"/>
            <a:lumOff val="9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Creates simple UI at Google Colab and use a Jupyter widget button to show the results when is pressed.</a:t>
          </a:r>
        </a:p>
      </dsp:txBody>
      <dsp:txXfrm>
        <a:off x="35631" y="2465353"/>
        <a:ext cx="6174003" cy="658639"/>
      </dsp:txXfrm>
    </dsp:sp>
    <dsp:sp modelId="{E0920288-CA2D-41E4-9CFD-FC72546E0C8D}">
      <dsp:nvSpPr>
        <dsp:cNvPr id="0" name=""/>
        <dsp:cNvSpPr/>
      </dsp:nvSpPr>
      <dsp:spPr>
        <a:xfrm>
          <a:off x="0" y="3197064"/>
          <a:ext cx="6245265" cy="729901"/>
        </a:xfrm>
        <a:prstGeom prst="roundRect">
          <a:avLst/>
        </a:prstGeom>
        <a:solidFill>
          <a:schemeClr val="accent2">
            <a:hueOff val="4108866"/>
            <a:satOff val="0"/>
            <a:lumOff val="124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tr-TR" sz="1300" kern="1200"/>
            <a:t>Searches </a:t>
          </a:r>
          <a:r>
            <a:rPr lang="en-US" sz="1300" kern="1200"/>
            <a:t>Channels Information about several</a:t>
          </a:r>
          <a:r>
            <a:rPr lang="tr-TR" sz="1300" kern="1200"/>
            <a:t> Niches </a:t>
          </a:r>
          <a:r>
            <a:rPr lang="en-US" sz="1300" kern="1200"/>
            <a:t>in a dropdown menu or providing the option to search for a new one. Provides the option to select the number of results shown (0-50)</a:t>
          </a:r>
        </a:p>
      </dsp:txBody>
      <dsp:txXfrm>
        <a:off x="35631" y="3232695"/>
        <a:ext cx="6174003" cy="658639"/>
      </dsp:txXfrm>
    </dsp:sp>
    <dsp:sp modelId="{9647A1EA-C051-4546-AE83-3D2F54F95742}">
      <dsp:nvSpPr>
        <dsp:cNvPr id="0" name=""/>
        <dsp:cNvSpPr/>
      </dsp:nvSpPr>
      <dsp:spPr>
        <a:xfrm>
          <a:off x="0" y="3964406"/>
          <a:ext cx="6245265" cy="729901"/>
        </a:xfrm>
        <a:prstGeom prst="roundRect">
          <a:avLst/>
        </a:prstGeom>
        <a:solidFill>
          <a:schemeClr val="accent2">
            <a:hueOff val="5136081"/>
            <a:satOff val="0"/>
            <a:lumOff val="155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Depending on the inputs in the UI forms, when the button is pressed the app restores data from the database or fetch data from YouTube about the new input niche at real time and shows the results.</a:t>
          </a:r>
        </a:p>
      </dsp:txBody>
      <dsp:txXfrm>
        <a:off x="35631" y="4000037"/>
        <a:ext cx="6174003" cy="658639"/>
      </dsp:txXfrm>
    </dsp:sp>
    <dsp:sp modelId="{6A38F8A9-D403-48D6-AC55-26B1C4EEA42D}">
      <dsp:nvSpPr>
        <dsp:cNvPr id="0" name=""/>
        <dsp:cNvSpPr/>
      </dsp:nvSpPr>
      <dsp:spPr>
        <a:xfrm>
          <a:off x="0" y="4731747"/>
          <a:ext cx="6245265" cy="729901"/>
        </a:xfrm>
        <a:prstGeom prst="roundRect">
          <a:avLst/>
        </a:prstGeom>
        <a:solidFill>
          <a:schemeClr val="accent2">
            <a:hueOff val="6163298"/>
            <a:satOff val="0"/>
            <a:lumOff val="1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The app provides the option to search a YouTube channel by its name and see its information about it. It request and fetch the data from YouTube at the same time and shows it.</a:t>
          </a:r>
        </a:p>
      </dsp:txBody>
      <dsp:txXfrm>
        <a:off x="35631" y="4767378"/>
        <a:ext cx="6174003" cy="658639"/>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12/17/2023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s.google.com/youtube/v3/docs/channels/list?apix_params=%7B%22part%22%3A%5B%22contentOwnerDetails%22%2C%22status%22%2C%22statistics%22%2C%22brandingSettings%22%5D%2C%22forUsername%22%3A%22MrBeast%22%7D" TargetMode="External"/><Relationship Id="rId2" Type="http://schemas.openxmlformats.org/officeDocument/2006/relationships/hyperlink" Target="https://cloud.mongodb.com/v2/644f95a4168fc42ab2c3f998#/metrics/replicaSet/644f962710ec1a00d8df1b86/explorer/InfluInsightsDb/channels/find" TargetMode="External"/><Relationship Id="rId1" Type="http://schemas.openxmlformats.org/officeDocument/2006/relationships/slideLayout" Target="../slideLayouts/slideLayout8.xml"/><Relationship Id="rId6" Type="http://schemas.openxmlformats.org/officeDocument/2006/relationships/hyperlink" Target="https://www.w3schools.com/python/python_mongodb_limit.asp" TargetMode="External"/><Relationship Id="rId5" Type="http://schemas.openxmlformats.org/officeDocument/2006/relationships/hyperlink" Target="https://console.cloud.google.com/apis/credentials?authuser=2&amp;project=influenceranalyzer" TargetMode="External"/><Relationship Id="rId4" Type="http://schemas.openxmlformats.org/officeDocument/2006/relationships/hyperlink" Target="https://developers.google.com/youtube/v3/sample_request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normAutofit fontScale="90000"/>
          </a:bodyPr>
          <a:lstStyle/>
          <a:p>
            <a:r>
              <a:rPr lang="en-US" spc="400" dirty="0"/>
              <a:t>Social media </a:t>
            </a:r>
            <a:r>
              <a:rPr lang="tr-TR" sz="5400" spc="400" dirty="0">
                <a:solidFill>
                  <a:schemeClr val="bg1"/>
                </a:solidFill>
              </a:rPr>
              <a:t>Influencer ana</a:t>
            </a:r>
            <a:r>
              <a:rPr lang="en-US" sz="5400" spc="400" dirty="0">
                <a:solidFill>
                  <a:schemeClr val="bg1"/>
                </a:solidFill>
              </a:rPr>
              <a:t>LY</a:t>
            </a:r>
            <a:r>
              <a:rPr lang="tr-TR" sz="5400" spc="400" dirty="0">
                <a:solidFill>
                  <a:schemeClr val="bg1"/>
                </a:solidFill>
              </a:rPr>
              <a:t>zer  - </a:t>
            </a:r>
            <a:r>
              <a:rPr lang="en-US" dirty="0" err="1"/>
              <a:t>InfluInsights</a:t>
            </a:r>
            <a:r>
              <a:rPr lang="tr-TR" sz="5400" spc="400" dirty="0">
                <a:solidFill>
                  <a:schemeClr val="bg1"/>
                </a:solidFill>
              </a:rPr>
              <a:t> </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 Dadopoulos Michail</a:t>
            </a:r>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ayt Numarası Yer Tutucusu 5">
            <a:extLst>
              <a:ext uri="{FF2B5EF4-FFF2-40B4-BE49-F238E27FC236}">
                <a16:creationId xmlns:a16="http://schemas.microsoft.com/office/drawing/2014/main" id="{C2FAC29C-D9D4-07B7-BDAA-13D7E3ABB5ED}"/>
              </a:ext>
            </a:extLst>
          </p:cNvPr>
          <p:cNvSpPr>
            <a:spLocks noGrp="1"/>
          </p:cNvSpPr>
          <p:nvPr>
            <p:ph type="sldNum" sz="quarter" idx="12"/>
          </p:nvPr>
        </p:nvSpPr>
        <p:spPr>
          <a:xfrm>
            <a:off x="8610600" y="6160417"/>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10</a:t>
            </a:fld>
            <a:endParaRPr lang="en-US"/>
          </a:p>
        </p:txBody>
      </p:sp>
      <p:pic>
        <p:nvPicPr>
          <p:cNvPr id="10" name="Content Placeholder 9" descr="A picture containing text, font, line, screenshot&#10;&#10;Description automatically generated">
            <a:extLst>
              <a:ext uri="{FF2B5EF4-FFF2-40B4-BE49-F238E27FC236}">
                <a16:creationId xmlns:a16="http://schemas.microsoft.com/office/drawing/2014/main" id="{8F14B1F8-339B-1072-F0B7-D89CB690CAC6}"/>
              </a:ext>
            </a:extLst>
          </p:cNvPr>
          <p:cNvPicPr>
            <a:picLocks noGrp="1" noChangeAspect="1"/>
          </p:cNvPicPr>
          <p:nvPr>
            <p:ph idx="1"/>
          </p:nvPr>
        </p:nvPicPr>
        <p:blipFill>
          <a:blip r:embed="rId2"/>
          <a:stretch>
            <a:fillRect/>
          </a:stretch>
        </p:blipFill>
        <p:spPr>
          <a:xfrm>
            <a:off x="146919" y="49321"/>
            <a:ext cx="11629722" cy="1657576"/>
          </a:xfrm>
        </p:spPr>
      </p:pic>
      <p:pic>
        <p:nvPicPr>
          <p:cNvPr id="12" name="Picture 11" descr="A screenshot of a computer&#10;&#10;Description automatically generated with medium confidence">
            <a:extLst>
              <a:ext uri="{FF2B5EF4-FFF2-40B4-BE49-F238E27FC236}">
                <a16:creationId xmlns:a16="http://schemas.microsoft.com/office/drawing/2014/main" id="{54CFD18A-782D-96E5-437E-FA6E5B69428F}"/>
              </a:ext>
            </a:extLst>
          </p:cNvPr>
          <p:cNvPicPr>
            <a:picLocks noChangeAspect="1"/>
          </p:cNvPicPr>
          <p:nvPr/>
        </p:nvPicPr>
        <p:blipFill>
          <a:blip r:embed="rId3"/>
          <a:stretch>
            <a:fillRect/>
          </a:stretch>
        </p:blipFill>
        <p:spPr>
          <a:xfrm>
            <a:off x="5747656" y="4104759"/>
            <a:ext cx="6444343" cy="2744927"/>
          </a:xfrm>
          <a:prstGeom prst="rect">
            <a:avLst/>
          </a:prstGeom>
        </p:spPr>
      </p:pic>
      <p:sp>
        <p:nvSpPr>
          <p:cNvPr id="14" name="İçerik Yer Tutucusu 2">
            <a:extLst>
              <a:ext uri="{FF2B5EF4-FFF2-40B4-BE49-F238E27FC236}">
                <a16:creationId xmlns:a16="http://schemas.microsoft.com/office/drawing/2014/main" id="{89745FF8-B84C-90D1-E4FC-4AC09C44B0E5}"/>
              </a:ext>
            </a:extLst>
          </p:cNvPr>
          <p:cNvSpPr txBox="1">
            <a:spLocks/>
          </p:cNvSpPr>
          <p:nvPr/>
        </p:nvSpPr>
        <p:spPr>
          <a:xfrm>
            <a:off x="1431781" y="5302079"/>
            <a:ext cx="4065044" cy="9901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It is possible also to edit the forms manually and without writing code by clicking to the pencil icon next to each form field </a:t>
            </a:r>
            <a:endParaRPr lang="tr-TR" sz="1400" b="1" dirty="0"/>
          </a:p>
          <a:p>
            <a:endParaRPr lang="tr-TR" sz="1400" b="1" dirty="0"/>
          </a:p>
        </p:txBody>
      </p:sp>
      <p:sp>
        <p:nvSpPr>
          <p:cNvPr id="16" name="İçerik Yer Tutucusu 2">
            <a:extLst>
              <a:ext uri="{FF2B5EF4-FFF2-40B4-BE49-F238E27FC236}">
                <a16:creationId xmlns:a16="http://schemas.microsoft.com/office/drawing/2014/main" id="{10EAE695-A27D-F1D9-F3A9-6C9E8199A1E3}"/>
              </a:ext>
            </a:extLst>
          </p:cNvPr>
          <p:cNvSpPr txBox="1">
            <a:spLocks/>
          </p:cNvSpPr>
          <p:nvPr/>
        </p:nvSpPr>
        <p:spPr>
          <a:xfrm>
            <a:off x="146919" y="1753004"/>
            <a:ext cx="10893497" cy="255985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tx1"/>
                </a:solidFill>
              </a:rPr>
              <a:t>The #@title sets the title of the form and with the option {</a:t>
            </a:r>
            <a:r>
              <a:rPr lang="en-US" sz="1400" dirty="0" err="1">
                <a:solidFill>
                  <a:schemeClr val="tx1"/>
                </a:solidFill>
              </a:rPr>
              <a:t>run:’auto</a:t>
            </a:r>
            <a:r>
              <a:rPr lang="en-US" sz="1400" dirty="0">
                <a:solidFill>
                  <a:schemeClr val="tx1"/>
                </a:solidFill>
              </a:rPr>
              <a:t>’} our code is executed every time we change the parameters of the form.</a:t>
            </a:r>
          </a:p>
          <a:p>
            <a:r>
              <a:rPr lang="en-US" sz="1400" dirty="0">
                <a:solidFill>
                  <a:schemeClr val="tx1"/>
                </a:solidFill>
              </a:rPr>
              <a:t>We can have simple text with #@markdown</a:t>
            </a:r>
          </a:p>
          <a:p>
            <a:r>
              <a:rPr lang="en-US" sz="1400" dirty="0">
                <a:solidFill>
                  <a:schemeClr val="tx1"/>
                </a:solidFill>
              </a:rPr>
              <a:t>To create a variable for our python code we write its name and an initial value and we comment #@param and we then define the type of it in the UI</a:t>
            </a:r>
          </a:p>
          <a:p>
            <a:r>
              <a:rPr lang="en-US" sz="1400" dirty="0">
                <a:solidFill>
                  <a:schemeClr val="tx1"/>
                </a:solidFill>
              </a:rPr>
              <a:t>To create a dropdown menu we just define a list of items we want to have as </a:t>
            </a:r>
            <a:r>
              <a:rPr lang="en-US" sz="1400" dirty="0" err="1">
                <a:solidFill>
                  <a:schemeClr val="tx1"/>
                </a:solidFill>
              </a:rPr>
              <a:t>options.If</a:t>
            </a:r>
            <a:r>
              <a:rPr lang="en-US" sz="1400" dirty="0">
                <a:solidFill>
                  <a:schemeClr val="tx1"/>
                </a:solidFill>
              </a:rPr>
              <a:t> we have add in the end of the comment  {allow-input: true},this allows us  to write new inputs that are not in the dropdown menu.</a:t>
            </a:r>
          </a:p>
          <a:p>
            <a:r>
              <a:rPr lang="en-US" sz="1400" dirty="0">
                <a:solidFill>
                  <a:schemeClr val="tx1"/>
                </a:solidFill>
              </a:rPr>
              <a:t>To create a slider we choose {type:”slider”,</a:t>
            </a:r>
            <a:r>
              <a:rPr lang="en-US" sz="1400" dirty="0" err="1">
                <a:solidFill>
                  <a:schemeClr val="tx1"/>
                </a:solidFill>
              </a:rPr>
              <a:t>min:startValue,max:endValue,step:stepValue</a:t>
            </a:r>
            <a:r>
              <a:rPr lang="en-US" sz="1400" dirty="0">
                <a:solidFill>
                  <a:schemeClr val="tx1"/>
                </a:solidFill>
              </a:rPr>
              <a:t>}</a:t>
            </a:r>
          </a:p>
          <a:p>
            <a:r>
              <a:rPr lang="en-US" sz="1400" dirty="0">
                <a:solidFill>
                  <a:schemeClr val="tx1"/>
                </a:solidFill>
              </a:rPr>
              <a:t>We can also create a simple input form with {</a:t>
            </a:r>
            <a:r>
              <a:rPr lang="en-US" sz="1400" dirty="0" err="1">
                <a:solidFill>
                  <a:schemeClr val="tx1"/>
                </a:solidFill>
              </a:rPr>
              <a:t>type:”string</a:t>
            </a:r>
            <a:r>
              <a:rPr lang="en-US" sz="1400" dirty="0">
                <a:solidFill>
                  <a:schemeClr val="tx1"/>
                </a:solidFill>
              </a:rPr>
              <a:t>”} in order for the user to add a string </a:t>
            </a:r>
            <a:r>
              <a:rPr lang="en-US" sz="1400" dirty="0" err="1">
                <a:solidFill>
                  <a:schemeClr val="tx1"/>
                </a:solidFill>
              </a:rPr>
              <a:t>iput.It</a:t>
            </a:r>
            <a:r>
              <a:rPr lang="en-US" sz="1400" dirty="0">
                <a:solidFill>
                  <a:schemeClr val="tx1"/>
                </a:solidFill>
              </a:rPr>
              <a:t> can also be of type </a:t>
            </a:r>
            <a:r>
              <a:rPr lang="en-US" sz="1400" dirty="0" err="1">
                <a:solidFill>
                  <a:schemeClr val="tx1"/>
                </a:solidFill>
              </a:rPr>
              <a:t>date,Boolean,integer,number</a:t>
            </a:r>
            <a:r>
              <a:rPr lang="en-US" sz="1400" dirty="0">
                <a:solidFill>
                  <a:schemeClr val="tx1"/>
                </a:solidFill>
              </a:rPr>
              <a:t> and raw ,which is in the form of code inside the variable.</a:t>
            </a:r>
            <a:endParaRPr lang="tr-TR" sz="1400" dirty="0">
              <a:solidFill>
                <a:schemeClr val="tx1"/>
              </a:solidFill>
            </a:endParaRPr>
          </a:p>
        </p:txBody>
      </p:sp>
    </p:spTree>
    <p:extLst>
      <p:ext uri="{BB962C8B-B14F-4D97-AF65-F5344CB8AC3E}">
        <p14:creationId xmlns:p14="http://schemas.microsoft.com/office/powerpoint/2010/main" val="2548459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Başlık 1">
            <a:extLst>
              <a:ext uri="{FF2B5EF4-FFF2-40B4-BE49-F238E27FC236}">
                <a16:creationId xmlns:a16="http://schemas.microsoft.com/office/drawing/2014/main" id="{A6D54CC4-6EC9-9AA5-4822-A861B1E35149}"/>
              </a:ext>
            </a:extLst>
          </p:cNvPr>
          <p:cNvSpPr>
            <a:spLocks noGrp="1"/>
          </p:cNvSpPr>
          <p:nvPr>
            <p:ph type="title"/>
          </p:nvPr>
        </p:nvSpPr>
        <p:spPr>
          <a:xfrm>
            <a:off x="479394" y="1062487"/>
            <a:ext cx="3939688" cy="5583126"/>
          </a:xfrm>
        </p:spPr>
        <p:txBody>
          <a:bodyPr>
            <a:normAutofit/>
          </a:bodyPr>
          <a:lstStyle/>
          <a:p>
            <a:pPr algn="r"/>
            <a:r>
              <a:rPr lang="tr-TR" sz="3400"/>
              <a:t>Influınsıgths step by step</a:t>
            </a:r>
          </a:p>
        </p:txBody>
      </p:sp>
      <p:sp>
        <p:nvSpPr>
          <p:cNvPr id="6" name="Slayt Numarası Yer Tutucusu 5">
            <a:extLst>
              <a:ext uri="{FF2B5EF4-FFF2-40B4-BE49-F238E27FC236}">
                <a16:creationId xmlns:a16="http://schemas.microsoft.com/office/drawing/2014/main" id="{D9ABCBAB-96AF-CE4D-A44D-7D909ADA232F}"/>
              </a:ext>
            </a:extLst>
          </p:cNvPr>
          <p:cNvSpPr>
            <a:spLocks noGrp="1"/>
          </p:cNvSpPr>
          <p:nvPr>
            <p:ph type="sldNum" sz="quarter" idx="12"/>
          </p:nvPr>
        </p:nvSpPr>
        <p:spPr>
          <a:xfrm>
            <a:off x="8610600" y="311279"/>
            <a:ext cx="2743200" cy="365125"/>
          </a:xfrm>
        </p:spPr>
        <p:txBody>
          <a:bodyPr>
            <a:normAutofit/>
          </a:bodyPr>
          <a:lstStyle/>
          <a:p>
            <a:pPr>
              <a:spcAft>
                <a:spcPts val="600"/>
              </a:spcAft>
            </a:pPr>
            <a:fld id="{D8DA9DAA-006C-4F4B-980E-E3DF019B24E2}" type="slidenum">
              <a:rPr lang="en-US" smtClean="0"/>
              <a:pPr>
                <a:spcAft>
                  <a:spcPts val="600"/>
                </a:spcAft>
              </a:pPr>
              <a:t>11</a:t>
            </a:fld>
            <a:endParaRPr lang="en-US"/>
          </a:p>
        </p:txBody>
      </p:sp>
      <p:sp>
        <p:nvSpPr>
          <p:cNvPr id="14"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20"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8" name="İçerik Yer Tutucusu 2">
            <a:extLst>
              <a:ext uri="{FF2B5EF4-FFF2-40B4-BE49-F238E27FC236}">
                <a16:creationId xmlns:a16="http://schemas.microsoft.com/office/drawing/2014/main" id="{CAC07BCA-C9C2-EE97-E59B-7ED20B5A2BD3}"/>
              </a:ext>
            </a:extLst>
          </p:cNvPr>
          <p:cNvGraphicFramePr>
            <a:graphicFrameLocks noGrp="1"/>
          </p:cNvGraphicFramePr>
          <p:nvPr>
            <p:ph idx="1"/>
            <p:extLst>
              <p:ext uri="{D42A27DB-BD31-4B8C-83A1-F6EECF244321}">
                <p14:modId xmlns:p14="http://schemas.microsoft.com/office/powerpoint/2010/main" val="48392290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0186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6C6D46-5045-4069-46D4-9F3212C5F53C}"/>
              </a:ext>
            </a:extLst>
          </p:cNvPr>
          <p:cNvSpPr>
            <a:spLocks noGrp="1"/>
          </p:cNvSpPr>
          <p:nvPr>
            <p:ph type="title"/>
          </p:nvPr>
        </p:nvSpPr>
        <p:spPr>
          <a:xfrm>
            <a:off x="65314" y="802434"/>
            <a:ext cx="11709919" cy="429208"/>
          </a:xfrm>
        </p:spPr>
        <p:txBody>
          <a:bodyPr>
            <a:noAutofit/>
          </a:bodyPr>
          <a:lstStyle/>
          <a:p>
            <a:pPr algn="ctr"/>
            <a:r>
              <a:rPr lang="en-US" dirty="0">
                <a:solidFill>
                  <a:schemeClr val="tx1"/>
                </a:solidFill>
              </a:rPr>
              <a:t>SELECTING ONE EXISTING NICHE</a:t>
            </a:r>
            <a:r>
              <a:rPr lang="tr-TR" dirty="0">
                <a:solidFill>
                  <a:schemeClr val="tx1"/>
                </a:solidFill>
              </a:rPr>
              <a:t>	</a:t>
            </a:r>
          </a:p>
        </p:txBody>
      </p:sp>
      <p:pic>
        <p:nvPicPr>
          <p:cNvPr id="14" name="Picture 13" descr="A screenshot of a computer&#10;&#10;Description automatically generated with medium confidence">
            <a:extLst>
              <a:ext uri="{FF2B5EF4-FFF2-40B4-BE49-F238E27FC236}">
                <a16:creationId xmlns:a16="http://schemas.microsoft.com/office/drawing/2014/main" id="{A770168E-1815-9AC2-F62E-804A4003240C}"/>
              </a:ext>
            </a:extLst>
          </p:cNvPr>
          <p:cNvPicPr>
            <a:picLocks noChangeAspect="1"/>
          </p:cNvPicPr>
          <p:nvPr/>
        </p:nvPicPr>
        <p:blipFill>
          <a:blip r:embed="rId2"/>
          <a:stretch>
            <a:fillRect/>
          </a:stretch>
        </p:blipFill>
        <p:spPr>
          <a:xfrm>
            <a:off x="0" y="923731"/>
            <a:ext cx="12192000" cy="5934269"/>
          </a:xfrm>
          <a:prstGeom prst="rect">
            <a:avLst/>
          </a:prstGeom>
        </p:spPr>
      </p:pic>
    </p:spTree>
    <p:extLst>
      <p:ext uri="{BB962C8B-B14F-4D97-AF65-F5344CB8AC3E}">
        <p14:creationId xmlns:p14="http://schemas.microsoft.com/office/powerpoint/2010/main" val="2519172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4FAC3-0215-3567-89B1-688DD635AD90}"/>
              </a:ext>
            </a:extLst>
          </p:cNvPr>
          <p:cNvSpPr>
            <a:spLocks noGrp="1"/>
          </p:cNvSpPr>
          <p:nvPr>
            <p:ph type="title"/>
          </p:nvPr>
        </p:nvSpPr>
        <p:spPr>
          <a:xfrm>
            <a:off x="576072" y="154177"/>
            <a:ext cx="10771632" cy="841248"/>
          </a:xfrm>
        </p:spPr>
        <p:txBody>
          <a:bodyPr/>
          <a:lstStyle/>
          <a:p>
            <a:r>
              <a:rPr lang="en-US" dirty="0">
                <a:solidFill>
                  <a:schemeClr val="tx1"/>
                </a:solidFill>
              </a:rPr>
              <a:t>Searching For a new niche</a:t>
            </a:r>
          </a:p>
        </p:txBody>
      </p:sp>
      <p:sp>
        <p:nvSpPr>
          <p:cNvPr id="4" name="Date Placeholder 3">
            <a:extLst>
              <a:ext uri="{FF2B5EF4-FFF2-40B4-BE49-F238E27FC236}">
                <a16:creationId xmlns:a16="http://schemas.microsoft.com/office/drawing/2014/main" id="{153666D0-2D86-82EB-5434-1C0947AFC04E}"/>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4A208D8A-6D17-912F-40AE-28C015888FFD}"/>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21A4F85-50A9-0C7C-D6AA-4370F8C6AB08}"/>
              </a:ext>
            </a:extLst>
          </p:cNvPr>
          <p:cNvSpPr>
            <a:spLocks noGrp="1"/>
          </p:cNvSpPr>
          <p:nvPr>
            <p:ph type="sldNum" sz="quarter" idx="12"/>
          </p:nvPr>
        </p:nvSpPr>
        <p:spPr/>
        <p:txBody>
          <a:bodyPr/>
          <a:lstStyle/>
          <a:p>
            <a:fld id="{D8DA9DAA-006C-4F4B-980E-E3DF019B24E2}" type="slidenum">
              <a:rPr lang="en-US" smtClean="0"/>
              <a:pPr/>
              <a:t>13</a:t>
            </a:fld>
            <a:endParaRPr lang="en-US" dirty="0"/>
          </a:p>
        </p:txBody>
      </p:sp>
      <p:sp>
        <p:nvSpPr>
          <p:cNvPr id="9" name="Content Placeholder 8">
            <a:extLst>
              <a:ext uri="{FF2B5EF4-FFF2-40B4-BE49-F238E27FC236}">
                <a16:creationId xmlns:a16="http://schemas.microsoft.com/office/drawing/2014/main" id="{16A60E51-8355-5614-AA47-72667FEBF35B}"/>
              </a:ext>
            </a:extLst>
          </p:cNvPr>
          <p:cNvSpPr>
            <a:spLocks noGrp="1"/>
          </p:cNvSpPr>
          <p:nvPr>
            <p:ph idx="1"/>
          </p:nvPr>
        </p:nvSpPr>
        <p:spPr/>
        <p:txBody>
          <a:bodyPr/>
          <a:lstStyle/>
          <a:p>
            <a:endParaRPr lang="en-US"/>
          </a:p>
        </p:txBody>
      </p:sp>
      <p:pic>
        <p:nvPicPr>
          <p:cNvPr id="10" name="Content Placeholder 6" descr="A screenshot of a computer&#10;&#10;Description automatically generated with low confidence">
            <a:extLst>
              <a:ext uri="{FF2B5EF4-FFF2-40B4-BE49-F238E27FC236}">
                <a16:creationId xmlns:a16="http://schemas.microsoft.com/office/drawing/2014/main" id="{2E9FC9CD-D977-78B7-58B4-36C13E882542}"/>
              </a:ext>
            </a:extLst>
          </p:cNvPr>
          <p:cNvPicPr>
            <a:picLocks noChangeAspect="1"/>
          </p:cNvPicPr>
          <p:nvPr/>
        </p:nvPicPr>
        <p:blipFill>
          <a:blip r:embed="rId2"/>
          <a:stretch>
            <a:fillRect/>
          </a:stretch>
        </p:blipFill>
        <p:spPr>
          <a:xfrm>
            <a:off x="0" y="923731"/>
            <a:ext cx="12192000" cy="5934268"/>
          </a:xfrm>
          <a:prstGeom prst="rect">
            <a:avLst/>
          </a:prstGeom>
        </p:spPr>
      </p:pic>
    </p:spTree>
    <p:extLst>
      <p:ext uri="{BB962C8B-B14F-4D97-AF65-F5344CB8AC3E}">
        <p14:creationId xmlns:p14="http://schemas.microsoft.com/office/powerpoint/2010/main" val="1382535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96D2-6C5A-00D2-4F1C-4550EFFA46E9}"/>
              </a:ext>
            </a:extLst>
          </p:cNvPr>
          <p:cNvSpPr>
            <a:spLocks noGrp="1"/>
          </p:cNvSpPr>
          <p:nvPr>
            <p:ph type="title"/>
          </p:nvPr>
        </p:nvSpPr>
        <p:spPr>
          <a:xfrm>
            <a:off x="110412" y="215837"/>
            <a:ext cx="11971175" cy="623920"/>
          </a:xfrm>
        </p:spPr>
        <p:txBody>
          <a:bodyPr>
            <a:noAutofit/>
          </a:bodyPr>
          <a:lstStyle/>
          <a:p>
            <a:r>
              <a:rPr lang="en-US" sz="4400" dirty="0">
                <a:solidFill>
                  <a:schemeClr val="tx1"/>
                </a:solidFill>
              </a:rPr>
              <a:t>Searching one channel BY ITS NAME</a:t>
            </a:r>
          </a:p>
        </p:txBody>
      </p:sp>
      <p:sp>
        <p:nvSpPr>
          <p:cNvPr id="3" name="Content Placeholder 2">
            <a:extLst>
              <a:ext uri="{FF2B5EF4-FFF2-40B4-BE49-F238E27FC236}">
                <a16:creationId xmlns:a16="http://schemas.microsoft.com/office/drawing/2014/main" id="{7FE1786C-3C4C-0867-D9F8-83E40F243186}"/>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E546B8C7-54A6-10FD-2D88-0480ACDDB8E2}"/>
              </a:ext>
            </a:extLst>
          </p:cNvPr>
          <p:cNvSpPr>
            <a:spLocks noGrp="1"/>
          </p:cNvSpPr>
          <p:nvPr>
            <p:ph type="dt" sz="half" idx="10"/>
          </p:nvPr>
        </p:nvSpPr>
        <p:spPr/>
        <p:txBody>
          <a:bodyPr/>
          <a:lstStyle/>
          <a:p>
            <a:r>
              <a:rPr lang="en-US"/>
              <a:t>9/3/20XX</a:t>
            </a:r>
            <a:endParaRPr lang="en-US" dirty="0"/>
          </a:p>
        </p:txBody>
      </p:sp>
      <p:sp>
        <p:nvSpPr>
          <p:cNvPr id="6" name="Slide Number Placeholder 5">
            <a:extLst>
              <a:ext uri="{FF2B5EF4-FFF2-40B4-BE49-F238E27FC236}">
                <a16:creationId xmlns:a16="http://schemas.microsoft.com/office/drawing/2014/main" id="{555BDA7C-7193-2C76-CEA2-B0B09ED904F9}"/>
              </a:ext>
            </a:extLst>
          </p:cNvPr>
          <p:cNvSpPr>
            <a:spLocks noGrp="1"/>
          </p:cNvSpPr>
          <p:nvPr>
            <p:ph type="sldNum" sz="quarter" idx="12"/>
          </p:nvPr>
        </p:nvSpPr>
        <p:spPr/>
        <p:txBody>
          <a:bodyPr/>
          <a:lstStyle/>
          <a:p>
            <a:fld id="{D8DA9DAA-006C-4F4B-980E-E3DF019B24E2}" type="slidenum">
              <a:rPr lang="en-US" smtClean="0"/>
              <a:pPr/>
              <a:t>14</a:t>
            </a:fld>
            <a:endParaRPr lang="en-US" dirty="0"/>
          </a:p>
        </p:txBody>
      </p:sp>
      <p:pic>
        <p:nvPicPr>
          <p:cNvPr id="7" name="Content Placeholder 9" descr="A screenshot of a computer&#10;&#10;Description automatically generated with medium confidence">
            <a:extLst>
              <a:ext uri="{FF2B5EF4-FFF2-40B4-BE49-F238E27FC236}">
                <a16:creationId xmlns:a16="http://schemas.microsoft.com/office/drawing/2014/main" id="{08EB2AC3-F9F4-55BF-3E16-8B35F592CE0C}"/>
              </a:ext>
            </a:extLst>
          </p:cNvPr>
          <p:cNvPicPr>
            <a:picLocks noChangeAspect="1"/>
          </p:cNvPicPr>
          <p:nvPr/>
        </p:nvPicPr>
        <p:blipFill>
          <a:blip r:embed="rId2"/>
          <a:stretch>
            <a:fillRect/>
          </a:stretch>
        </p:blipFill>
        <p:spPr>
          <a:xfrm>
            <a:off x="0" y="839757"/>
            <a:ext cx="12192000" cy="6018243"/>
          </a:xfrm>
          <a:prstGeom prst="rect">
            <a:avLst/>
          </a:prstGeom>
        </p:spPr>
      </p:pic>
    </p:spTree>
    <p:extLst>
      <p:ext uri="{BB962C8B-B14F-4D97-AF65-F5344CB8AC3E}">
        <p14:creationId xmlns:p14="http://schemas.microsoft.com/office/powerpoint/2010/main" val="3466157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7853E5-F375-597D-D31D-55B8DEA20D13}"/>
              </a:ext>
            </a:extLst>
          </p:cNvPr>
          <p:cNvSpPr>
            <a:spLocks noGrp="1"/>
          </p:cNvSpPr>
          <p:nvPr>
            <p:ph type="ctrTitle"/>
          </p:nvPr>
        </p:nvSpPr>
        <p:spPr>
          <a:xfrm>
            <a:off x="884800" y="218886"/>
            <a:ext cx="9679449" cy="1463136"/>
          </a:xfrm>
        </p:spPr>
        <p:txBody>
          <a:bodyPr anchor="b">
            <a:normAutofit/>
          </a:bodyPr>
          <a:lstStyle/>
          <a:p>
            <a:r>
              <a:rPr lang="en-US" dirty="0"/>
              <a:t>Problems Faced</a:t>
            </a:r>
          </a:p>
        </p:txBody>
      </p:sp>
      <p:sp>
        <p:nvSpPr>
          <p:cNvPr id="3" name="Content Placeholder 2">
            <a:extLst>
              <a:ext uri="{FF2B5EF4-FFF2-40B4-BE49-F238E27FC236}">
                <a16:creationId xmlns:a16="http://schemas.microsoft.com/office/drawing/2014/main" id="{08FE2DA7-39BF-E8E9-A886-16BBEB815BFA}"/>
              </a:ext>
            </a:extLst>
          </p:cNvPr>
          <p:cNvSpPr>
            <a:spLocks noGrp="1"/>
          </p:cNvSpPr>
          <p:nvPr>
            <p:ph type="subTitle" idx="1"/>
          </p:nvPr>
        </p:nvSpPr>
        <p:spPr>
          <a:xfrm>
            <a:off x="1256273" y="4568235"/>
            <a:ext cx="9679449" cy="1670640"/>
          </a:xfrm>
        </p:spPr>
        <p:txBody>
          <a:bodyPr anchor="ctr">
            <a:normAutofit/>
          </a:bodyPr>
          <a:lstStyle/>
          <a:p>
            <a:pPr marL="0" indent="0" algn="l">
              <a:buNone/>
            </a:pPr>
            <a:r>
              <a:rPr lang="en-US" sz="1800" dirty="0"/>
              <a:t>YouTube API has a request limit of 1000/day.</a:t>
            </a:r>
          </a:p>
          <a:p>
            <a:pPr marL="0" indent="0" algn="l">
              <a:buNone/>
            </a:pPr>
            <a:r>
              <a:rPr lang="en-US" sz="1800" dirty="0"/>
              <a:t>Solution:</a:t>
            </a:r>
          </a:p>
          <a:p>
            <a:pPr marL="0" indent="0" algn="l">
              <a:buNone/>
            </a:pPr>
            <a:r>
              <a:rPr lang="en-US" sz="1800" dirty="0"/>
              <a:t>We just created more Projects in the Google Cloud Console and created new credentials (keys) to use in our requests.</a:t>
            </a:r>
          </a:p>
          <a:p>
            <a:pPr algn="l"/>
            <a:endParaRPr lang="en-US" sz="700" dirty="0"/>
          </a:p>
          <a:p>
            <a:pPr marL="0" indent="0" algn="l">
              <a:buNone/>
            </a:pPr>
            <a:endParaRPr lang="en-US" sz="700" dirty="0"/>
          </a:p>
        </p:txBody>
      </p:sp>
      <p:pic>
        <p:nvPicPr>
          <p:cNvPr id="10" name="Graphic 9" descr="Warning">
            <a:extLst>
              <a:ext uri="{FF2B5EF4-FFF2-40B4-BE49-F238E27FC236}">
                <a16:creationId xmlns:a16="http://schemas.microsoft.com/office/drawing/2014/main" id="{0E3116B6-DD5E-2F29-7191-8A2238C399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91994" y="1694473"/>
            <a:ext cx="2608009" cy="2608009"/>
          </a:xfrm>
          <a:prstGeom prst="rect">
            <a:avLst/>
          </a:prstGeom>
        </p:spPr>
      </p:pic>
      <p:sp>
        <p:nvSpPr>
          <p:cNvPr id="6" name="Slide Number Placeholder 5">
            <a:extLst>
              <a:ext uri="{FF2B5EF4-FFF2-40B4-BE49-F238E27FC236}">
                <a16:creationId xmlns:a16="http://schemas.microsoft.com/office/drawing/2014/main" id="{5991EC87-8D75-9A7D-C951-BF5230961CF5}"/>
              </a:ext>
            </a:extLst>
          </p:cNvPr>
          <p:cNvSpPr>
            <a:spLocks noGrp="1"/>
          </p:cNvSpPr>
          <p:nvPr>
            <p:ph type="sldNum" sz="quarter" idx="4294967295"/>
          </p:nvPr>
        </p:nvSpPr>
        <p:spPr>
          <a:xfrm>
            <a:off x="8610600" y="6160417"/>
            <a:ext cx="2743200" cy="365125"/>
          </a:xfrm>
        </p:spPr>
        <p:txBody>
          <a:bodyPr>
            <a:normAutofit/>
          </a:bodyPr>
          <a:lstStyle/>
          <a:p>
            <a:pPr>
              <a:spcAft>
                <a:spcPts val="600"/>
              </a:spcAft>
            </a:pPr>
            <a:fld id="{D8DA9DAA-006C-4F4B-980E-E3DF019B24E2}" type="slidenum">
              <a:rPr lang="en-US">
                <a:solidFill>
                  <a:schemeClr val="bg1"/>
                </a:solidFill>
              </a:rPr>
              <a:pPr>
                <a:spcAft>
                  <a:spcPts val="600"/>
                </a:spcAft>
              </a:pPr>
              <a:t>15</a:t>
            </a:fld>
            <a:endParaRPr lang="en-US">
              <a:solidFill>
                <a:schemeClr val="bg1"/>
              </a:solidFill>
            </a:endParaRPr>
          </a:p>
        </p:txBody>
      </p:sp>
    </p:spTree>
    <p:extLst>
      <p:ext uri="{BB962C8B-B14F-4D97-AF65-F5344CB8AC3E}">
        <p14:creationId xmlns:p14="http://schemas.microsoft.com/office/powerpoint/2010/main" val="3539158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06BF7EE-2F24-F525-DA1C-704BA1F83C43}"/>
              </a:ext>
            </a:extLst>
          </p:cNvPr>
          <p:cNvSpPr>
            <a:spLocks noGrp="1"/>
          </p:cNvSpPr>
          <p:nvPr>
            <p:ph type="title"/>
          </p:nvPr>
        </p:nvSpPr>
        <p:spPr>
          <a:xfrm>
            <a:off x="1188069" y="381935"/>
            <a:ext cx="4008583" cy="5974414"/>
          </a:xfrm>
        </p:spPr>
        <p:txBody>
          <a:bodyPr anchor="ctr">
            <a:normAutofit/>
          </a:bodyPr>
          <a:lstStyle/>
          <a:p>
            <a:r>
              <a:rPr lang="en-US" sz="4000"/>
              <a:t>References:</a:t>
            </a:r>
          </a:p>
        </p:txBody>
      </p:sp>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26" name="Content Placeholder 4">
            <a:extLst>
              <a:ext uri="{FF2B5EF4-FFF2-40B4-BE49-F238E27FC236}">
                <a16:creationId xmlns:a16="http://schemas.microsoft.com/office/drawing/2014/main" id="{4660832C-79A5-973D-7C55-611EA3435F4F}"/>
              </a:ext>
            </a:extLst>
          </p:cNvPr>
          <p:cNvSpPr>
            <a:spLocks noGrp="1"/>
          </p:cNvSpPr>
          <p:nvPr>
            <p:ph idx="1"/>
          </p:nvPr>
        </p:nvSpPr>
        <p:spPr>
          <a:xfrm>
            <a:off x="6096000" y="381935"/>
            <a:ext cx="4986955" cy="5974415"/>
          </a:xfrm>
        </p:spPr>
        <p:txBody>
          <a:bodyPr anchor="ctr">
            <a:normAutofit/>
          </a:bodyPr>
          <a:lstStyle/>
          <a:p>
            <a:r>
              <a:rPr lang="en-US" sz="1800">
                <a:hlinkClick r:id="rId2"/>
              </a:rPr>
              <a:t>Data | Cloud: MongoDB Cloud</a:t>
            </a:r>
            <a:endParaRPr lang="en-US" sz="1800"/>
          </a:p>
          <a:p>
            <a:r>
              <a:rPr lang="en-US" sz="1800">
                <a:hlinkClick r:id="rId3"/>
              </a:rPr>
              <a:t>Channels: list  |  YouTube Data API  |  Google Developers</a:t>
            </a:r>
            <a:endParaRPr lang="en-US" sz="1800"/>
          </a:p>
          <a:p>
            <a:r>
              <a:rPr lang="en-US" sz="1800">
                <a:hlinkClick r:id="rId4"/>
              </a:rPr>
              <a:t>Sample API Requests  |  YouTube Data API  |  Google Developers</a:t>
            </a:r>
            <a:endParaRPr lang="en-US" sz="1800"/>
          </a:p>
          <a:p>
            <a:r>
              <a:rPr lang="en-US" sz="1800">
                <a:hlinkClick r:id="rId5"/>
              </a:rPr>
              <a:t>Credentials – APIs and services – InfluencerAnalyzer – Google Cloud console</a:t>
            </a:r>
            <a:endParaRPr lang="en-US" sz="1800"/>
          </a:p>
          <a:p>
            <a:r>
              <a:rPr lang="en-US" sz="1800">
                <a:hlinkClick r:id="rId6"/>
              </a:rPr>
              <a:t>https://www.w3schools.com/python/python_mongodb_limit.asp</a:t>
            </a:r>
            <a:endParaRPr lang="en-US" sz="1800"/>
          </a:p>
          <a:p>
            <a:r>
              <a:rPr lang="en-US" sz="1800"/>
              <a:t>https://ipywidgets.readthedocs.io/en/latest/examples/Widget%20Basics.html</a:t>
            </a:r>
          </a:p>
        </p:txBody>
      </p:sp>
      <p:cxnSp>
        <p:nvCxnSpPr>
          <p:cNvPr id="20" name="Straight Connector 1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508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23D5CC20-A56A-2ED3-6C5B-98D7FFAC52FF}"/>
              </a:ext>
            </a:extLst>
          </p:cNvPr>
          <p:cNvSpPr>
            <a:spLocks noGrp="1"/>
          </p:cNvSpPr>
          <p:nvPr>
            <p:ph type="title"/>
          </p:nvPr>
        </p:nvSpPr>
        <p:spPr>
          <a:xfrm>
            <a:off x="457200" y="1598246"/>
            <a:ext cx="4412419" cy="3626217"/>
          </a:xfrm>
        </p:spPr>
        <p:txBody>
          <a:bodyPr vert="horz" lIns="91440" tIns="45720" rIns="91440" bIns="45720" rtlCol="0" anchor="t">
            <a:normAutofit/>
          </a:bodyPr>
          <a:lstStyle/>
          <a:p>
            <a:r>
              <a:rPr lang="en-US" sz="8000" b="1" i="0" kern="1200" cap="all" baseline="0" dirty="0">
                <a:latin typeface="+mj-lt"/>
                <a:ea typeface="+mj-ea"/>
                <a:cs typeface="+mj-cs"/>
              </a:rPr>
              <a:t>THANK YOU!</a:t>
            </a:r>
          </a:p>
        </p:txBody>
      </p:sp>
      <p:sp>
        <p:nvSpPr>
          <p:cNvPr id="20"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13" name="Graphic 12" descr="Handshake">
            <a:extLst>
              <a:ext uri="{FF2B5EF4-FFF2-40B4-BE49-F238E27FC236}">
                <a16:creationId xmlns:a16="http://schemas.microsoft.com/office/drawing/2014/main" id="{566B75E6-BE0F-5567-2739-BB771BEB2A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0106" y="1598246"/>
            <a:ext cx="4783504" cy="4783504"/>
          </a:xfrm>
          <a:prstGeom prst="rect">
            <a:avLst/>
          </a:prstGeom>
        </p:spPr>
      </p:pic>
      <p:sp>
        <p:nvSpPr>
          <p:cNvPr id="24"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52869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2030" y="1209220"/>
            <a:ext cx="9147940" cy="2337238"/>
          </a:xfrm>
        </p:spPr>
        <p:txBody>
          <a:bodyPr anchor="b">
            <a:normAutofit/>
          </a:bodyPr>
          <a:lstStyle/>
          <a:p>
            <a:r>
              <a:rPr lang="tr-TR"/>
              <a:t>WHAT IS THE PROJECT ABOUT</a:t>
            </a:r>
            <a:endParaRPr lang="en-US"/>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2030" y="3605577"/>
            <a:ext cx="9147940" cy="1324303"/>
          </a:xfrm>
        </p:spPr>
        <p:txBody>
          <a:bodyPr anchor="t">
            <a:normAutofit/>
          </a:bodyPr>
          <a:lstStyle/>
          <a:p>
            <a:r>
              <a:rPr lang="en-US" sz="1600"/>
              <a:t>InfluInsights is a social media influencer analyzer tool that uses the YouTube API to fetch data about influencers performance, including audience demographics and engagement metrics. The tool will offer insights and trends through visualizations and data analysis, and will allow users to sort and display the most popular influencers in a niche. Its goal is to help users make data-driven decisions in their influencer marketing campaigns.</a:t>
            </a:r>
          </a:p>
        </p:txBody>
      </p:sp>
      <p:sp>
        <p:nvSpPr>
          <p:cNvPr id="1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788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B15352-2100-3A6F-2A39-1D4FDE45CC0F}"/>
              </a:ext>
            </a:extLst>
          </p:cNvPr>
          <p:cNvSpPr>
            <a:spLocks noGrp="1"/>
          </p:cNvSpPr>
          <p:nvPr>
            <p:ph type="title"/>
          </p:nvPr>
        </p:nvSpPr>
        <p:spPr>
          <a:xfrm>
            <a:off x="576072" y="365125"/>
            <a:ext cx="10771632" cy="1678279"/>
          </a:xfrm>
        </p:spPr>
        <p:txBody>
          <a:bodyPr>
            <a:normAutofit/>
          </a:bodyPr>
          <a:lstStyle/>
          <a:p>
            <a:pPr algn="ctr"/>
            <a:r>
              <a:rPr lang="tr-TR" sz="2800" dirty="0"/>
              <a:t>Selected technolog</a:t>
            </a:r>
            <a:r>
              <a:rPr lang="en-US" sz="2800" dirty="0"/>
              <a:t>I</a:t>
            </a:r>
            <a:r>
              <a:rPr lang="tr-TR" sz="2800" dirty="0"/>
              <a:t>es</a:t>
            </a:r>
            <a:endParaRPr lang="en-US" sz="2800" dirty="0"/>
          </a:p>
        </p:txBody>
      </p:sp>
      <p:sp>
        <p:nvSpPr>
          <p:cNvPr id="5" name="Content Placeholder 4">
            <a:extLst>
              <a:ext uri="{FF2B5EF4-FFF2-40B4-BE49-F238E27FC236}">
                <a16:creationId xmlns:a16="http://schemas.microsoft.com/office/drawing/2014/main" id="{3F67A487-A2E2-7008-C1B6-87913F4008BC}"/>
              </a:ext>
            </a:extLst>
          </p:cNvPr>
          <p:cNvSpPr>
            <a:spLocks noGrp="1"/>
          </p:cNvSpPr>
          <p:nvPr>
            <p:ph idx="1"/>
          </p:nvPr>
        </p:nvSpPr>
        <p:spPr>
          <a:xfrm>
            <a:off x="576072" y="2192693"/>
            <a:ext cx="10771632" cy="3984269"/>
          </a:xfrm>
        </p:spPr>
        <p:txBody>
          <a:bodyPr>
            <a:normAutofit/>
          </a:bodyPr>
          <a:lstStyle/>
          <a:p>
            <a:r>
              <a:rPr lang="tr-TR" dirty="0"/>
              <a:t>Social Media API: Youtube API (</a:t>
            </a:r>
          </a:p>
          <a:p>
            <a:r>
              <a:rPr lang="tr-TR" dirty="0"/>
              <a:t>Database: MongoDB</a:t>
            </a:r>
            <a:r>
              <a:rPr lang="en-US" dirty="0"/>
              <a:t> Atlas</a:t>
            </a:r>
            <a:r>
              <a:rPr lang="tr-TR" dirty="0"/>
              <a:t> Cloud database</a:t>
            </a:r>
          </a:p>
          <a:p>
            <a:r>
              <a:rPr lang="tr-TR" dirty="0"/>
              <a:t>Software language: Python</a:t>
            </a:r>
            <a:r>
              <a:rPr lang="en-US" dirty="0"/>
              <a:t> at</a:t>
            </a:r>
            <a:r>
              <a:rPr lang="tr-TR" dirty="0"/>
              <a:t> </a:t>
            </a:r>
            <a:r>
              <a:rPr lang="en-US" dirty="0"/>
              <a:t>Google </a:t>
            </a:r>
            <a:r>
              <a:rPr lang="en-US" dirty="0" err="1"/>
              <a:t>Colab</a:t>
            </a:r>
            <a:endParaRPr lang="tr-TR" dirty="0"/>
          </a:p>
          <a:p>
            <a:r>
              <a:rPr lang="tr-TR" dirty="0"/>
              <a:t>UI Design: Google Colab Form</a:t>
            </a:r>
            <a:r>
              <a:rPr lang="en-US" dirty="0"/>
              <a:t>s and </a:t>
            </a:r>
            <a:r>
              <a:rPr lang="en-US" dirty="0" err="1"/>
              <a:t>Jupyter</a:t>
            </a:r>
            <a:r>
              <a:rPr lang="en-US" dirty="0"/>
              <a:t> Widgets</a:t>
            </a:r>
            <a:endParaRPr lang="tr-TR" dirty="0"/>
          </a:p>
          <a:p>
            <a:endParaRPr lang="tr-TR" sz="2400" dirty="0"/>
          </a:p>
        </p:txBody>
      </p:sp>
    </p:spTree>
    <p:extLst>
      <p:ext uri="{BB962C8B-B14F-4D97-AF65-F5344CB8AC3E}">
        <p14:creationId xmlns:p14="http://schemas.microsoft.com/office/powerpoint/2010/main" val="907978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98A47C64-D37C-1092-07B1-AA840E12474F}"/>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rgbClr val="FFFFFF"/>
                </a:solidFill>
              </a:rPr>
              <a:t>9/3/20XX</a:t>
            </a:r>
          </a:p>
        </p:txBody>
      </p:sp>
      <p:sp>
        <p:nvSpPr>
          <p:cNvPr id="5" name="Footer Placeholder 4">
            <a:extLst>
              <a:ext uri="{FF2B5EF4-FFF2-40B4-BE49-F238E27FC236}">
                <a16:creationId xmlns:a16="http://schemas.microsoft.com/office/drawing/2014/main" id="{5DF923AE-15EA-7389-F801-70CAC71E6F0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b="1" i="0" kern="1200" cap="all" spc="100" baseline="0">
                <a:solidFill>
                  <a:srgbClr val="FFFFFF"/>
                </a:solidFill>
                <a:latin typeface="+mn-lt"/>
                <a:ea typeface="+mn-ea"/>
                <a:cs typeface="+mn-cs"/>
              </a:rPr>
              <a:t>Presentation Title</a:t>
            </a:r>
          </a:p>
        </p:txBody>
      </p:sp>
      <p:sp>
        <p:nvSpPr>
          <p:cNvPr id="6" name="Slide Number Placeholder 5">
            <a:extLst>
              <a:ext uri="{FF2B5EF4-FFF2-40B4-BE49-F238E27FC236}">
                <a16:creationId xmlns:a16="http://schemas.microsoft.com/office/drawing/2014/main" id="{FBAB22C9-A1B2-DE7B-817E-EDC0CEC4F2C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rgbClr val="FFFFFF"/>
                </a:solidFill>
              </a:rPr>
              <a:pPr>
                <a:spcAft>
                  <a:spcPts val="600"/>
                </a:spcAft>
              </a:pPr>
              <a:t>4</a:t>
            </a:fld>
            <a:endParaRPr lang="en-US">
              <a:solidFill>
                <a:srgbClr val="FFFFFF"/>
              </a:solidFill>
            </a:endParaRPr>
          </a:p>
        </p:txBody>
      </p:sp>
      <p:pic>
        <p:nvPicPr>
          <p:cNvPr id="12" name="Content Placeholder 11" descr="A picture containing text, screenshot, diagram, font">
            <a:extLst>
              <a:ext uri="{FF2B5EF4-FFF2-40B4-BE49-F238E27FC236}">
                <a16:creationId xmlns:a16="http://schemas.microsoft.com/office/drawing/2014/main" id="{4F7AC58A-B376-0759-4F3E-B7EC490FD14D}"/>
              </a:ext>
            </a:extLst>
          </p:cNvPr>
          <p:cNvPicPr>
            <a:picLocks noGrp="1" noChangeAspect="1"/>
          </p:cNvPicPr>
          <p:nvPr>
            <p:ph idx="1"/>
          </p:nvPr>
        </p:nvPicPr>
        <p:blipFill>
          <a:blip r:embed="rId2"/>
          <a:stretch>
            <a:fillRect/>
          </a:stretch>
        </p:blipFill>
        <p:spPr>
          <a:xfrm>
            <a:off x="295277" y="271528"/>
            <a:ext cx="11601347" cy="6449947"/>
          </a:xfrm>
        </p:spPr>
      </p:pic>
    </p:spTree>
    <p:extLst>
      <p:ext uri="{BB962C8B-B14F-4D97-AF65-F5344CB8AC3E}">
        <p14:creationId xmlns:p14="http://schemas.microsoft.com/office/powerpoint/2010/main" val="220926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CF0CC2-658D-4A87-9D2E-154B0ABE1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a:extLst>
              <a:ext uri="{FF2B5EF4-FFF2-40B4-BE49-F238E27FC236}">
                <a16:creationId xmlns:a16="http://schemas.microsoft.com/office/drawing/2014/main" id="{796C2CE2-29C3-4EBD-A8BB-82C6CC069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7" name="Picture 6" descr="Sphere of mesh and nodes">
            <a:extLst>
              <a:ext uri="{FF2B5EF4-FFF2-40B4-BE49-F238E27FC236}">
                <a16:creationId xmlns:a16="http://schemas.microsoft.com/office/drawing/2014/main" id="{263DF7C7-5137-C30C-35B8-2310C684A1EC}"/>
              </a:ext>
            </a:extLst>
          </p:cNvPr>
          <p:cNvPicPr>
            <a:picLocks noChangeAspect="1"/>
          </p:cNvPicPr>
          <p:nvPr/>
        </p:nvPicPr>
        <p:blipFill rotWithShape="1">
          <a:blip r:embed="rId2">
            <a:duotone>
              <a:schemeClr val="accent1">
                <a:shade val="45000"/>
                <a:satMod val="135000"/>
              </a:schemeClr>
              <a:prstClr val="white"/>
            </a:duotone>
            <a:alphaModFix amt="35000"/>
          </a:blip>
          <a:srcRect t="2677" b="22323"/>
          <a:stretch/>
        </p:blipFill>
        <p:spPr>
          <a:xfrm>
            <a:off x="0" y="-8878"/>
            <a:ext cx="12191980" cy="6858000"/>
          </a:xfrm>
          <a:prstGeom prst="rect">
            <a:avLst/>
          </a:prstGeom>
        </p:spPr>
      </p:pic>
      <p:sp>
        <p:nvSpPr>
          <p:cNvPr id="4" name="Title 3">
            <a:extLst>
              <a:ext uri="{FF2B5EF4-FFF2-40B4-BE49-F238E27FC236}">
                <a16:creationId xmlns:a16="http://schemas.microsoft.com/office/drawing/2014/main" id="{92B15352-2100-3A6F-2A39-1D4FDE45CC0F}"/>
              </a:ext>
            </a:extLst>
          </p:cNvPr>
          <p:cNvSpPr>
            <a:spLocks noGrp="1"/>
          </p:cNvSpPr>
          <p:nvPr>
            <p:ph type="title"/>
          </p:nvPr>
        </p:nvSpPr>
        <p:spPr>
          <a:xfrm>
            <a:off x="996117" y="516867"/>
            <a:ext cx="10216541" cy="1321458"/>
          </a:xfrm>
        </p:spPr>
        <p:txBody>
          <a:bodyPr anchor="b">
            <a:normAutofit/>
          </a:bodyPr>
          <a:lstStyle/>
          <a:p>
            <a:pPr algn="ctr"/>
            <a:r>
              <a:rPr lang="tr-TR" sz="4800" dirty="0">
                <a:solidFill>
                  <a:srgbClr val="FFFFFF"/>
                </a:solidFill>
              </a:rPr>
              <a:t>youtube apı</a:t>
            </a:r>
            <a:endParaRPr lang="en-US" sz="4800" dirty="0">
              <a:solidFill>
                <a:srgbClr val="FFFFFF"/>
              </a:solidFill>
            </a:endParaRPr>
          </a:p>
        </p:txBody>
      </p:sp>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60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6116"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2748"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21" name="Straight Connector">
            <a:extLst>
              <a:ext uri="{FF2B5EF4-FFF2-40B4-BE49-F238E27FC236}">
                <a16:creationId xmlns:a16="http://schemas.microsoft.com/office/drawing/2014/main" id="{BF76EB78-6E9D-49A9-ADC5-7BCCD6F1FD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3F67A487-A2E2-7008-C1B6-87913F4008BC}"/>
              </a:ext>
            </a:extLst>
          </p:cNvPr>
          <p:cNvSpPr>
            <a:spLocks noGrp="1"/>
          </p:cNvSpPr>
          <p:nvPr>
            <p:ph idx="1"/>
          </p:nvPr>
        </p:nvSpPr>
        <p:spPr>
          <a:xfrm>
            <a:off x="5846617" y="2355192"/>
            <a:ext cx="5366041" cy="3629474"/>
          </a:xfrm>
        </p:spPr>
        <p:txBody>
          <a:bodyPr anchor="t">
            <a:normAutofit/>
          </a:bodyPr>
          <a:lstStyle/>
          <a:p>
            <a:pPr marL="0" indent="0">
              <a:buNone/>
            </a:pPr>
            <a:r>
              <a:rPr lang="en-US" sz="1800" dirty="0">
                <a:solidFill>
                  <a:srgbClr val="FFFFFF"/>
                </a:solidFill>
              </a:rPr>
              <a:t>The YouTube API provides developers with programmatic access to YouTube features and data, allowing them to create applications that can interact with the YouTube platform. Some of the features and data that the YouTube API provides access to include:</a:t>
            </a:r>
          </a:p>
          <a:p>
            <a:pPr marL="0" indent="0">
              <a:buNone/>
            </a:pPr>
            <a:r>
              <a:rPr lang="en-US" sz="1800" dirty="0">
                <a:solidFill>
                  <a:srgbClr val="FFFFFF"/>
                </a:solidFill>
              </a:rPr>
              <a:t>Videos, channels, playlists, comments, ratings, subscriptions, search.</a:t>
            </a:r>
          </a:p>
          <a:p>
            <a:pPr marL="0" indent="0">
              <a:buNone/>
            </a:pPr>
            <a:endParaRPr lang="en-US" sz="1800" dirty="0">
              <a:solidFill>
                <a:srgbClr val="FFFFFF"/>
              </a:solidFill>
            </a:endParaRPr>
          </a:p>
        </p:txBody>
      </p:sp>
      <p:pic>
        <p:nvPicPr>
          <p:cNvPr id="2" name="Resim 7" descr="metin, ekran görüntüsü, grafik, tasarım içeren bir resim&#10;&#10;Açıklama otomatik olarak oluşturuldu">
            <a:extLst>
              <a:ext uri="{FF2B5EF4-FFF2-40B4-BE49-F238E27FC236}">
                <a16:creationId xmlns:a16="http://schemas.microsoft.com/office/drawing/2014/main" id="{667673CC-781B-A2C4-803A-342394D2FEA1}"/>
              </a:ext>
            </a:extLst>
          </p:cNvPr>
          <p:cNvPicPr>
            <a:picLocks noChangeAspect="1"/>
          </p:cNvPicPr>
          <p:nvPr/>
        </p:nvPicPr>
        <p:blipFill>
          <a:blip r:embed="rId3"/>
          <a:stretch>
            <a:fillRect/>
          </a:stretch>
        </p:blipFill>
        <p:spPr>
          <a:xfrm>
            <a:off x="442648" y="2865541"/>
            <a:ext cx="5267584" cy="2519986"/>
          </a:xfrm>
          <a:prstGeom prst="rect">
            <a:avLst/>
          </a:prstGeom>
        </p:spPr>
      </p:pic>
    </p:spTree>
    <p:extLst>
      <p:ext uri="{BB962C8B-B14F-4D97-AF65-F5344CB8AC3E}">
        <p14:creationId xmlns:p14="http://schemas.microsoft.com/office/powerpoint/2010/main" val="70907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09A0D7E-F186-B290-F27D-BA1DDADEF5B0}"/>
              </a:ext>
            </a:extLst>
          </p:cNvPr>
          <p:cNvSpPr>
            <a:spLocks noGrp="1"/>
          </p:cNvSpPr>
          <p:nvPr>
            <p:ph type="title"/>
          </p:nvPr>
        </p:nvSpPr>
        <p:spPr>
          <a:xfrm>
            <a:off x="3506755" y="365125"/>
            <a:ext cx="7161245" cy="1325563"/>
          </a:xfrm>
        </p:spPr>
        <p:txBody>
          <a:bodyPr vert="horz" lIns="91440" tIns="45720" rIns="91440" bIns="45720" rtlCol="0">
            <a:normAutofit/>
          </a:bodyPr>
          <a:lstStyle/>
          <a:p>
            <a:r>
              <a:rPr lang="en-US" sz="3600" b="1" i="0" kern="1200" cap="all" baseline="0">
                <a:latin typeface="+mj-lt"/>
                <a:ea typeface="+mj-ea"/>
                <a:cs typeface="+mj-cs"/>
              </a:rPr>
              <a:t>Steps to USE YOUTUBE API</a:t>
            </a:r>
          </a:p>
        </p:txBody>
      </p:sp>
      <p:sp>
        <p:nvSpPr>
          <p:cNvPr id="30"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2"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34" name="Straight Connector 33">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027906"/>
            <a:ext cx="340878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6"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6" name="Slide Number Placeholder 5">
            <a:extLst>
              <a:ext uri="{FF2B5EF4-FFF2-40B4-BE49-F238E27FC236}">
                <a16:creationId xmlns:a16="http://schemas.microsoft.com/office/drawing/2014/main" id="{DE996CF1-8289-DFC7-E1F3-5244A67845E1}"/>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smtClean="0"/>
              <a:pPr>
                <a:spcAft>
                  <a:spcPts val="600"/>
                </a:spcAft>
              </a:pPr>
              <a:t>6</a:t>
            </a:fld>
            <a:endParaRPr lang="en-US"/>
          </a:p>
        </p:txBody>
      </p:sp>
      <p:graphicFrame>
        <p:nvGraphicFramePr>
          <p:cNvPr id="24" name="Content Placeholder 8">
            <a:extLst>
              <a:ext uri="{FF2B5EF4-FFF2-40B4-BE49-F238E27FC236}">
                <a16:creationId xmlns:a16="http://schemas.microsoft.com/office/drawing/2014/main" id="{274B8459-B0BF-9643-036E-17523D2BF181}"/>
              </a:ext>
            </a:extLst>
          </p:cNvPr>
          <p:cNvGraphicFramePr>
            <a:graphicFrameLocks noGrp="1"/>
          </p:cNvGraphicFramePr>
          <p:nvPr>
            <p:ph idx="1"/>
            <p:extLst>
              <p:ext uri="{D42A27DB-BD31-4B8C-83A1-F6EECF244321}">
                <p14:modId xmlns:p14="http://schemas.microsoft.com/office/powerpoint/2010/main" val="1892473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5971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B15352-2100-3A6F-2A39-1D4FDE45CC0F}"/>
              </a:ext>
            </a:extLst>
          </p:cNvPr>
          <p:cNvSpPr>
            <a:spLocks noGrp="1"/>
          </p:cNvSpPr>
          <p:nvPr>
            <p:ph type="title"/>
          </p:nvPr>
        </p:nvSpPr>
        <p:spPr/>
        <p:txBody>
          <a:bodyPr>
            <a:noAutofit/>
          </a:bodyPr>
          <a:lstStyle/>
          <a:p>
            <a:pPr algn="ctr"/>
            <a:r>
              <a:rPr lang="tr-TR" sz="4800"/>
              <a:t>MongoDB</a:t>
            </a:r>
            <a:r>
              <a:rPr lang="en-US" sz="4800"/>
              <a:t> Atlas &amp; mongodb compass</a:t>
            </a:r>
            <a:endParaRPr lang="en-US" sz="4800" dirty="0"/>
          </a:p>
        </p:txBody>
      </p:sp>
      <p:sp>
        <p:nvSpPr>
          <p:cNvPr id="5" name="Content Placeholder 4">
            <a:extLst>
              <a:ext uri="{FF2B5EF4-FFF2-40B4-BE49-F238E27FC236}">
                <a16:creationId xmlns:a16="http://schemas.microsoft.com/office/drawing/2014/main" id="{3F67A487-A2E2-7008-C1B6-87913F4008BC}"/>
              </a:ext>
            </a:extLst>
          </p:cNvPr>
          <p:cNvSpPr>
            <a:spLocks noGrp="1"/>
          </p:cNvSpPr>
          <p:nvPr>
            <p:ph idx="1"/>
          </p:nvPr>
        </p:nvSpPr>
        <p:spPr>
          <a:xfrm>
            <a:off x="576072" y="2034073"/>
            <a:ext cx="10771632" cy="4142889"/>
          </a:xfrm>
        </p:spPr>
        <p:txBody>
          <a:bodyPr>
            <a:normAutofit lnSpcReduction="10000"/>
          </a:bodyPr>
          <a:lstStyle/>
          <a:p>
            <a:pPr marL="0" indent="0">
              <a:buNone/>
            </a:pPr>
            <a:r>
              <a:rPr lang="en-US" sz="2400" dirty="0"/>
              <a:t>MongoDB Atlas is a fully-managed multi-cloud database service by the same people that build MongoDB. Atlas simplifies deploying and managing your databases while offering the versatility you need to build resilient and performant global applications on the cloud providers of your choice(AWS, Azure, and GCP ).</a:t>
            </a:r>
          </a:p>
          <a:p>
            <a:pPr marL="0" indent="0">
              <a:buNone/>
            </a:pPr>
            <a:endParaRPr lang="en-US" sz="2400" dirty="0"/>
          </a:p>
          <a:p>
            <a:pPr marL="0" indent="0">
              <a:buNone/>
            </a:pPr>
            <a:r>
              <a:rPr lang="en-US" sz="2400" dirty="0"/>
              <a:t>MongoDB Compass is a graphical user interface tool for MongoDB, which allows users to visually explore and interact with their MongoDB data. It provides an intuitive and user-friendly interface for working with MongoDB databases and collections, and includes features such as schema analysis, document validation, and real-time performance metrics.</a:t>
            </a:r>
            <a:endParaRPr lang="tr-TR" sz="2400" dirty="0"/>
          </a:p>
          <a:p>
            <a:pPr marL="0" indent="0">
              <a:buNone/>
            </a:pPr>
            <a:endParaRPr lang="en-US" sz="2400" dirty="0"/>
          </a:p>
          <a:p>
            <a:pPr marL="0" indent="0">
              <a:buNone/>
            </a:pPr>
            <a:endParaRPr lang="tr-TR" sz="2400" dirty="0"/>
          </a:p>
        </p:txBody>
      </p:sp>
    </p:spTree>
    <p:extLst>
      <p:ext uri="{BB962C8B-B14F-4D97-AF65-F5344CB8AC3E}">
        <p14:creationId xmlns:p14="http://schemas.microsoft.com/office/powerpoint/2010/main" val="2425069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3">
            <a:extLst>
              <a:ext uri="{FF2B5EF4-FFF2-40B4-BE49-F238E27FC236}">
                <a16:creationId xmlns:a16="http://schemas.microsoft.com/office/drawing/2014/main" id="{3F672E71-4896-412C-9C70-888CBA0C2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147C6AFF-C2D4-C55E-AFF6-3415941A6B68}"/>
              </a:ext>
            </a:extLst>
          </p:cNvPr>
          <p:cNvSpPr>
            <a:spLocks noGrp="1"/>
          </p:cNvSpPr>
          <p:nvPr>
            <p:ph type="ftr" sz="quarter" idx="4294967295"/>
          </p:nvPr>
        </p:nvSpPr>
        <p:spPr>
          <a:xfrm>
            <a:off x="8453437" y="358958"/>
            <a:ext cx="3633923" cy="365125"/>
          </a:xfrm>
        </p:spPr>
        <p:txBody>
          <a:bodyPr>
            <a:normAutofit/>
          </a:bodyPr>
          <a:lstStyle/>
          <a:p>
            <a:pPr>
              <a:spcAft>
                <a:spcPts val="600"/>
              </a:spcAft>
            </a:pPr>
            <a:r>
              <a:rPr lang="en-US">
                <a:solidFill>
                  <a:schemeClr val="bg1"/>
                </a:solidFill>
              </a:rPr>
              <a:t>Presentation Title</a:t>
            </a:r>
          </a:p>
        </p:txBody>
      </p:sp>
      <p:pic>
        <p:nvPicPr>
          <p:cNvPr id="14" name="Picture 13" descr="A screenshot of a computer&#10;&#10;Description automatically generated with medium confidence">
            <a:extLst>
              <a:ext uri="{FF2B5EF4-FFF2-40B4-BE49-F238E27FC236}">
                <a16:creationId xmlns:a16="http://schemas.microsoft.com/office/drawing/2014/main" id="{A6B16AF6-6284-0F7F-CD11-0457D22D5F73}"/>
              </a:ext>
            </a:extLst>
          </p:cNvPr>
          <p:cNvPicPr>
            <a:picLocks noChangeAspect="1"/>
          </p:cNvPicPr>
          <p:nvPr/>
        </p:nvPicPr>
        <p:blipFill>
          <a:blip r:embed="rId2">
            <a:alphaModFix/>
          </a:blip>
          <a:stretch>
            <a:fillRect/>
          </a:stretch>
        </p:blipFill>
        <p:spPr>
          <a:xfrm>
            <a:off x="1137349" y="275720"/>
            <a:ext cx="3308206" cy="4279892"/>
          </a:xfrm>
          <a:prstGeom prst="rect">
            <a:avLst/>
          </a:prstGeom>
        </p:spPr>
      </p:pic>
      <p:pic>
        <p:nvPicPr>
          <p:cNvPr id="12" name="Picture 11" descr="A screenshot of a computer&#10;&#10;Description automatically generated with medium confidence">
            <a:extLst>
              <a:ext uri="{FF2B5EF4-FFF2-40B4-BE49-F238E27FC236}">
                <a16:creationId xmlns:a16="http://schemas.microsoft.com/office/drawing/2014/main" id="{6D7F9533-0EB5-F632-47C4-1866B214F926}"/>
              </a:ext>
            </a:extLst>
          </p:cNvPr>
          <p:cNvPicPr>
            <a:picLocks noChangeAspect="1"/>
          </p:cNvPicPr>
          <p:nvPr/>
        </p:nvPicPr>
        <p:blipFill>
          <a:blip r:embed="rId3">
            <a:alphaModFix/>
          </a:blip>
          <a:stretch>
            <a:fillRect/>
          </a:stretch>
        </p:blipFill>
        <p:spPr>
          <a:xfrm>
            <a:off x="5801033" y="3695700"/>
            <a:ext cx="6159115" cy="2772639"/>
          </a:xfrm>
          <a:prstGeom prst="rect">
            <a:avLst/>
          </a:prstGeom>
        </p:spPr>
      </p:pic>
      <p:pic>
        <p:nvPicPr>
          <p:cNvPr id="75" name="Picture 74" descr="A screenshot of a computer&#10;&#10;Description automatically generated with medium confidence">
            <a:extLst>
              <a:ext uri="{FF2B5EF4-FFF2-40B4-BE49-F238E27FC236}">
                <a16:creationId xmlns:a16="http://schemas.microsoft.com/office/drawing/2014/main" id="{AB78EF7E-86B8-B3ED-C268-C9D5F80ED94B}"/>
              </a:ext>
            </a:extLst>
          </p:cNvPr>
          <p:cNvPicPr>
            <a:picLocks noChangeAspect="1"/>
          </p:cNvPicPr>
          <p:nvPr/>
        </p:nvPicPr>
        <p:blipFill>
          <a:blip r:embed="rId4">
            <a:alphaModFix/>
          </a:blip>
          <a:stretch>
            <a:fillRect/>
          </a:stretch>
        </p:blipFill>
        <p:spPr>
          <a:xfrm>
            <a:off x="5801032" y="342597"/>
            <a:ext cx="6286327" cy="2617624"/>
          </a:xfrm>
          <a:prstGeom prst="rect">
            <a:avLst/>
          </a:prstGeom>
        </p:spPr>
      </p:pic>
      <p:sp>
        <p:nvSpPr>
          <p:cNvPr id="86"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3897779"/>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88"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4491542"/>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90"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4981365"/>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FB1F62B4-9DE3-AAA3-773A-B0987278D4FE}"/>
              </a:ext>
            </a:extLst>
          </p:cNvPr>
          <p:cNvSpPr>
            <a:spLocks noGrp="1"/>
          </p:cNvSpPr>
          <p:nvPr>
            <p:ph type="subTitle" idx="1"/>
          </p:nvPr>
        </p:nvSpPr>
        <p:spPr>
          <a:xfrm>
            <a:off x="387746" y="4351558"/>
            <a:ext cx="5181435" cy="2397488"/>
          </a:xfrm>
        </p:spPr>
        <p:txBody>
          <a:bodyPr anchor="ctr">
            <a:normAutofit/>
          </a:bodyPr>
          <a:lstStyle/>
          <a:p>
            <a:pPr marL="285750" indent="-285750" algn="l">
              <a:buFont typeface="Arial" panose="020B0604020202020204" pitchFamily="34" charset="0"/>
              <a:buChar char="•"/>
            </a:pPr>
            <a:r>
              <a:rPr lang="en-US" sz="1600" b="1" dirty="0"/>
              <a:t>You can connect to your cloud Database and gain access data your data with many different tools such as </a:t>
            </a:r>
            <a:r>
              <a:rPr lang="en-US" sz="1600" b="1" dirty="0" err="1"/>
              <a:t>MongoDB,command</a:t>
            </a:r>
            <a:r>
              <a:rPr lang="en-US" sz="1600" b="1" dirty="0"/>
              <a:t> </a:t>
            </a:r>
            <a:r>
              <a:rPr lang="en-US" sz="1600" b="1" dirty="0" err="1"/>
              <a:t>shell,etc</a:t>
            </a:r>
            <a:r>
              <a:rPr lang="en-US" sz="1600" b="1" dirty="0"/>
              <a:t>.</a:t>
            </a:r>
          </a:p>
          <a:p>
            <a:pPr marL="285750" indent="-285750" algn="l">
              <a:buFont typeface="Arial" panose="020B0604020202020204" pitchFamily="34" charset="0"/>
              <a:buChar char="•"/>
            </a:pPr>
            <a:r>
              <a:rPr lang="en-US" sz="1600" b="1" dirty="0"/>
              <a:t>MongoDB Atlas also provides many tools such as visualization of your </a:t>
            </a:r>
            <a:r>
              <a:rPr lang="en-US" sz="1600" b="1" dirty="0" err="1"/>
              <a:t>data,metrics</a:t>
            </a:r>
            <a:r>
              <a:rPr lang="en-US" sz="1600" b="1" dirty="0"/>
              <a:t>, implementation of trigger events for your </a:t>
            </a:r>
            <a:r>
              <a:rPr lang="en-US" sz="1600" b="1" dirty="0" err="1"/>
              <a:t>database,etc</a:t>
            </a:r>
            <a:r>
              <a:rPr lang="en-US" sz="1600" b="1" dirty="0"/>
              <a:t>.</a:t>
            </a:r>
          </a:p>
        </p:txBody>
      </p:sp>
      <p:sp>
        <p:nvSpPr>
          <p:cNvPr id="6" name="Slide Number Placeholder 5">
            <a:extLst>
              <a:ext uri="{FF2B5EF4-FFF2-40B4-BE49-F238E27FC236}">
                <a16:creationId xmlns:a16="http://schemas.microsoft.com/office/drawing/2014/main" id="{DB6584E8-433A-0B63-252C-91E388B4C911}"/>
              </a:ext>
            </a:extLst>
          </p:cNvPr>
          <p:cNvSpPr>
            <a:spLocks noGrp="1"/>
          </p:cNvSpPr>
          <p:nvPr>
            <p:ph type="sldNum" sz="quarter" idx="4294967295"/>
          </p:nvPr>
        </p:nvSpPr>
        <p:spPr>
          <a:xfrm>
            <a:off x="8610600" y="6160417"/>
            <a:ext cx="2743200" cy="365125"/>
          </a:xfrm>
        </p:spPr>
        <p:txBody>
          <a:bodyPr>
            <a:normAutofit/>
          </a:bodyPr>
          <a:lstStyle/>
          <a:p>
            <a:pPr>
              <a:spcAft>
                <a:spcPts val="600"/>
              </a:spcAft>
            </a:pPr>
            <a:fld id="{D8DA9DAA-006C-4F4B-980E-E3DF019B24E2}" type="slidenum">
              <a:rPr lang="en-US">
                <a:solidFill>
                  <a:schemeClr val="bg1"/>
                </a:solidFill>
              </a:rPr>
              <a:pPr>
                <a:spcAft>
                  <a:spcPts val="600"/>
                </a:spcAft>
              </a:pPr>
              <a:t>8</a:t>
            </a:fld>
            <a:endParaRPr lang="en-US">
              <a:solidFill>
                <a:schemeClr val="bg1"/>
              </a:solidFill>
            </a:endParaRPr>
          </a:p>
        </p:txBody>
      </p:sp>
    </p:spTree>
    <p:extLst>
      <p:ext uri="{BB962C8B-B14F-4D97-AF65-F5344CB8AC3E}">
        <p14:creationId xmlns:p14="http://schemas.microsoft.com/office/powerpoint/2010/main" val="1154337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3">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EB9F03D-D115-7BE0-8385-5D10AC5B6D80}"/>
              </a:ext>
            </a:extLst>
          </p:cNvPr>
          <p:cNvSpPr>
            <a:spLocks noGrp="1"/>
          </p:cNvSpPr>
          <p:nvPr>
            <p:ph type="ctrTitle"/>
          </p:nvPr>
        </p:nvSpPr>
        <p:spPr>
          <a:xfrm>
            <a:off x="793159" y="1377146"/>
            <a:ext cx="4076460" cy="3626217"/>
          </a:xfrm>
        </p:spPr>
        <p:txBody>
          <a:bodyPr anchor="b">
            <a:normAutofit/>
          </a:bodyPr>
          <a:lstStyle/>
          <a:p>
            <a:pPr algn="r"/>
            <a:r>
              <a:rPr lang="tr-TR" sz="5000"/>
              <a:t>DESIGNING UI WITH GOOGLE COLAB</a:t>
            </a:r>
          </a:p>
        </p:txBody>
      </p:sp>
      <p:sp>
        <p:nvSpPr>
          <p:cNvPr id="3" name="İçerik Yer Tutucusu 2">
            <a:extLst>
              <a:ext uri="{FF2B5EF4-FFF2-40B4-BE49-F238E27FC236}">
                <a16:creationId xmlns:a16="http://schemas.microsoft.com/office/drawing/2014/main" id="{976472C7-7864-BD23-5B06-57C039760B92}"/>
              </a:ext>
            </a:extLst>
          </p:cNvPr>
          <p:cNvSpPr>
            <a:spLocks noGrp="1"/>
          </p:cNvSpPr>
          <p:nvPr>
            <p:ph type="subTitle" idx="1"/>
          </p:nvPr>
        </p:nvSpPr>
        <p:spPr>
          <a:xfrm>
            <a:off x="793159" y="5170453"/>
            <a:ext cx="4076458" cy="990197"/>
          </a:xfrm>
        </p:spPr>
        <p:txBody>
          <a:bodyPr>
            <a:normAutofit/>
          </a:bodyPr>
          <a:lstStyle/>
          <a:p>
            <a:pPr marL="0" indent="0">
              <a:buNone/>
            </a:pPr>
            <a:endParaRPr lang="tr-TR" sz="1400" dirty="0"/>
          </a:p>
          <a:p>
            <a:r>
              <a:rPr lang="tr-TR" sz="1400" dirty="0"/>
              <a:t>It is possible to create simple UI designs (for example basic forms) with Google colab.</a:t>
            </a:r>
          </a:p>
          <a:p>
            <a:endParaRPr lang="tr-TR" sz="1400" dirty="0"/>
          </a:p>
        </p:txBody>
      </p:sp>
      <p:sp>
        <p:nvSpPr>
          <p:cNvPr id="6" name="Slayt Numarası Yer Tutucusu 5">
            <a:extLst>
              <a:ext uri="{FF2B5EF4-FFF2-40B4-BE49-F238E27FC236}">
                <a16:creationId xmlns:a16="http://schemas.microsoft.com/office/drawing/2014/main" id="{03EEB9C2-5A54-5023-562F-EBB84220FC1D}"/>
              </a:ext>
            </a:extLst>
          </p:cNvPr>
          <p:cNvSpPr>
            <a:spLocks noGrp="1"/>
          </p:cNvSpPr>
          <p:nvPr>
            <p:ph type="sldNum" sz="quarter" idx="4294967295"/>
          </p:nvPr>
        </p:nvSpPr>
        <p:spPr>
          <a:xfrm>
            <a:off x="9888546" y="224937"/>
            <a:ext cx="1465253" cy="365125"/>
          </a:xfrm>
        </p:spPr>
        <p:txBody>
          <a:bodyPr>
            <a:normAutofit/>
          </a:bodyPr>
          <a:lstStyle/>
          <a:p>
            <a:pPr>
              <a:spcAft>
                <a:spcPts val="600"/>
              </a:spcAft>
            </a:pPr>
            <a:fld id="{D8DA9DAA-006C-4F4B-980E-E3DF019B24E2}" type="slidenum">
              <a:rPr lang="en-US">
                <a:solidFill>
                  <a:schemeClr val="bg1"/>
                </a:solidFill>
              </a:rPr>
              <a:pPr>
                <a:spcAft>
                  <a:spcPts val="600"/>
                </a:spcAft>
              </a:pPr>
              <a:t>9</a:t>
            </a:fld>
            <a:endParaRPr lang="en-US">
              <a:solidFill>
                <a:schemeClr val="bg1"/>
              </a:solidFill>
            </a:endParaRPr>
          </a:p>
        </p:txBody>
      </p:sp>
      <p:pic>
        <p:nvPicPr>
          <p:cNvPr id="9" name="Picture 8" descr="A screenshot of a computer&#10;&#10;Description automatically generated with medium confidence">
            <a:extLst>
              <a:ext uri="{FF2B5EF4-FFF2-40B4-BE49-F238E27FC236}">
                <a16:creationId xmlns:a16="http://schemas.microsoft.com/office/drawing/2014/main" id="{E205B59E-0060-D8DB-5D1C-5493CD351798}"/>
              </a:ext>
            </a:extLst>
          </p:cNvPr>
          <p:cNvPicPr>
            <a:picLocks noChangeAspect="1"/>
          </p:cNvPicPr>
          <p:nvPr/>
        </p:nvPicPr>
        <p:blipFill>
          <a:blip r:embed="rId2">
            <a:alphaModFix/>
          </a:blip>
          <a:stretch>
            <a:fillRect/>
          </a:stretch>
        </p:blipFill>
        <p:spPr>
          <a:xfrm>
            <a:off x="5125828" y="1861038"/>
            <a:ext cx="6923297" cy="3626217"/>
          </a:xfrm>
          <a:prstGeom prst="rect">
            <a:avLst/>
          </a:prstGeom>
        </p:spPr>
      </p:pic>
      <p:sp>
        <p:nvSpPr>
          <p:cNvPr id="3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6"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37" name="Straight Connector 3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4554120"/>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{8C1DD71E-3EF6-4C67-A110-1AEC51854671}tf89338750_win32</Template>
  <TotalTime>1081</TotalTime>
  <Words>1002</Words>
  <Application>Microsoft Office PowerPoint</Application>
  <PresentationFormat>Ευρεία οθόνη</PresentationFormat>
  <Paragraphs>79</Paragraphs>
  <Slides>17</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17</vt:i4>
      </vt:variant>
    </vt:vector>
  </HeadingPairs>
  <TitlesOfParts>
    <vt:vector size="21" baseType="lpstr">
      <vt:lpstr>Arial</vt:lpstr>
      <vt:lpstr>Calibri</vt:lpstr>
      <vt:lpstr>Univers</vt:lpstr>
      <vt:lpstr>GradientUnivers</vt:lpstr>
      <vt:lpstr>Social media Influencer anaLYzer  - InfluInsights </vt:lpstr>
      <vt:lpstr>WHAT IS THE PROJECT ABOUT</vt:lpstr>
      <vt:lpstr>Selected technologIes</vt:lpstr>
      <vt:lpstr>Παρουσίαση του PowerPoint</vt:lpstr>
      <vt:lpstr>youtube apı</vt:lpstr>
      <vt:lpstr>Steps to USE YOUTUBE API</vt:lpstr>
      <vt:lpstr>MongoDB Atlas &amp; mongodb compass</vt:lpstr>
      <vt:lpstr>Παρουσίαση του PowerPoint</vt:lpstr>
      <vt:lpstr>DESIGNING UI WITH GOOGLE COLAB</vt:lpstr>
      <vt:lpstr>Παρουσίαση του PowerPoint</vt:lpstr>
      <vt:lpstr>Influınsıgths step by step</vt:lpstr>
      <vt:lpstr>SELECTING ONE EXISTING NICHE </vt:lpstr>
      <vt:lpstr>Searching For a new niche</vt:lpstr>
      <vt:lpstr>Searching one channel BY ITS NAME</vt:lpstr>
      <vt:lpstr>Problems Faced</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DRCAV Project MPEG-7File HTD Descriptor</dc:title>
  <dc:creator>mdadopoulos@gmail.com</dc:creator>
  <cp:lastModifiedBy>Michail Dadopoulos</cp:lastModifiedBy>
  <cp:revision>19</cp:revision>
  <dcterms:created xsi:type="dcterms:W3CDTF">2023-03-16T16:23:36Z</dcterms:created>
  <dcterms:modified xsi:type="dcterms:W3CDTF">2023-12-17T20:05:36Z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