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il Dadopoulos" userId="11b9642e-1cbd-4fa2-b26c-de92a8b73596" providerId="ADAL" clId="{B0EB857E-F847-4EAD-BAE4-CA652F7543BD}"/>
    <pc:docChg chg="modSld">
      <pc:chgData name="Michail Dadopoulos" userId="11b9642e-1cbd-4fa2-b26c-de92a8b73596" providerId="ADAL" clId="{B0EB857E-F847-4EAD-BAE4-CA652F7543BD}" dt="2023-12-07T23:52:41.110" v="0" actId="20577"/>
      <pc:docMkLst>
        <pc:docMk/>
      </pc:docMkLst>
      <pc:sldChg chg="modSp mod">
        <pc:chgData name="Michail Dadopoulos" userId="11b9642e-1cbd-4fa2-b26c-de92a8b73596" providerId="ADAL" clId="{B0EB857E-F847-4EAD-BAE4-CA652F7543BD}" dt="2023-12-07T23:52:41.110" v="0" actId="20577"/>
        <pc:sldMkLst>
          <pc:docMk/>
          <pc:sldMk cId="3557123246" sldId="256"/>
        </pc:sldMkLst>
        <pc:spChg chg="mod">
          <ac:chgData name="Michail Dadopoulos" userId="11b9642e-1cbd-4fa2-b26c-de92a8b73596" providerId="ADAL" clId="{B0EB857E-F847-4EAD-BAE4-CA652F7543BD}" dt="2023-12-07T23:52:41.110" v="0" actId="20577"/>
          <ac:spMkLst>
            <pc:docMk/>
            <pc:sldMk cId="3557123246" sldId="256"/>
            <ac:spMk id="2" creationId="{4AF8C1CF-34AA-4BB9-02B7-FE7777B40B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AADE-B4B7-4B75-B94A-93B2BDB27C5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B52B4-E11F-4A76-8692-680E3F2D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B52B4-E11F-4A76-8692-680E3F2DA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89C54C-14BC-5FF5-D3A6-92FE6778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9E1443-04D1-9E85-0876-770F93CF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8F1A38E-D4B7-D88A-2F62-6EB71FD1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E8CE2B4-1B47-321C-04AA-A6E691F4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0F79E9-3AB3-1285-ED21-1DA873A5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C0DB06-5644-662A-7BF3-F1503C3E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E37BCA9-1EEF-5612-5BB4-EFF2FA174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6946D9A-9318-0B20-3DC9-9886F924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F5D01C-6456-D8D8-8DFE-2EC1F7E8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DB10A22-4BF5-B6A6-D77B-0653A740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139C394-5A35-0CB6-0AD2-20CA32496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E0D2B9B-7FB4-2AE4-B90B-2ADAD849A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DC08D2E-1BB4-B8C5-AC20-31986C98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16DB291-9B4C-C41D-6685-78D8973F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90D542-D832-AE66-BA2E-F20C43D5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274FF4-335C-A61B-B612-4E4B379B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B17ABA-5886-E937-A1C5-EBF77C5E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EF9C2C9-CE2E-A87D-FCAE-BAD560B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3091350-4C0A-A079-D821-EA4DD6B2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F0F17AC-0192-9EE3-D987-2EEC269F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B6CB21-87F1-0BE7-0F1A-A40DCC00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D1F6CD4-74D8-F9C9-0667-8036B719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96803A-8417-479B-56C7-01730FA2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B7399D7-CC21-231A-F65F-92342AE0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612802-5D14-C314-298F-1E434A77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C5DA7-1E8E-7103-5BFD-FB39AD1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44DC728-AEBB-BF75-4AE7-6422AD731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0372E5A-FCF9-1F0C-A808-6CFF5E3F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18B586A-B2C3-1E30-BC64-7E982568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8E91D63-D81F-3EA8-44AB-30D06FCA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7AA6C11-D89C-8ED5-01DB-5754E2D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6AF001-7803-160B-6875-9BE5E224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F1F566-5A8F-1687-D7F5-74A88A2C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B9D5EAE-3A3D-F912-7797-B2877FD7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D4D371D-EB4D-D573-0985-879FEA0B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1D79D3E-95BB-F2B1-935D-EBCBC197F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EE5A8DD-36FA-2947-0E07-62EA6EC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DE47337-A410-5CD8-0DA8-F2E2FE4B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1696F00-A448-F5ED-51DC-57F8023E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DC4882-23F8-6521-F7CA-EE36831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17C5B71-3920-AE2F-1BAC-5B6EC2C0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721B8D7-82F7-E31C-883F-48005C99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08CEF8-8A4E-6B59-C687-496F0D92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95819F6-3BA3-2CFF-B278-03CD788D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940A9FF-1B3B-4753-0354-589ACF77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73D9221-91A4-FD9F-124D-577FCCF2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EFF9A4-1BE6-005B-4B08-D1D2522B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C7883C-5015-0A95-419E-77514EAE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4FC0BD7-CF54-092F-8377-46B2109A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C2692AB-2A3A-B906-3324-157FA530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9227BC0-C99E-2816-FD8D-F9F04220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7198138-3A4C-DC25-647A-9A4D9900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2B0711-67EB-87D5-5B9F-0A6B8A7B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0B599BCA-13A0-B107-3FAF-74B585DC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6DD692E-3D5B-986C-11A9-68FC51EB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6489BD2-FEAA-FBFF-63C6-06095C1E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495B00A-AD7C-AF48-6658-0B14EB6F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CB76144-DC8B-088B-EA01-834472B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C699899-ED24-C34B-6329-08481880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F2E5025-E8D4-561E-5059-03898BFA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C7EF705-68E3-F49D-82A4-5622DB642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F6F7-C133-4D1B-96E9-FAFB4190FC2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9CD853-5156-0785-71AD-4D473983D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B61E878-FE92-D417-CDAC-81EC3E4CD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DE4E-F631-48D7-8E30-E9DC4DB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F8C1CF-34AA-4BB9-02B7-FE7777B4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8279"/>
          </a:xfrm>
        </p:spPr>
        <p:txBody>
          <a:bodyPr>
            <a:normAutofit/>
          </a:bodyPr>
          <a:lstStyle/>
          <a:p>
            <a:r>
              <a:rPr lang="el-GR" sz="4400" b="1">
                <a:solidFill>
                  <a:schemeClr val="bg1"/>
                </a:solidFill>
              </a:rPr>
              <a:t>ΔΑΔΟΠΟΥΛΟΣ ΜΙΧΑΗΛ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BAB4FF1-3ABE-31CE-A09E-2F588ADA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305"/>
            <a:ext cx="10515600" cy="39706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Databases used: MNIST in intermediate assignment Cifar-10 in the others</a:t>
            </a:r>
          </a:p>
        </p:txBody>
      </p:sp>
    </p:spTree>
    <p:extLst>
      <p:ext uri="{BB962C8B-B14F-4D97-AF65-F5344CB8AC3E}">
        <p14:creationId xmlns:p14="http://schemas.microsoft.com/office/powerpoint/2010/main" val="355712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CE2638-07CC-02E4-2193-396BC3FD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compute_cost</a:t>
            </a:r>
            <a:r>
              <a:rPr lang="en-US" dirty="0">
                <a:solidFill>
                  <a:schemeClr val="bg1"/>
                </a:solidFill>
              </a:rPr>
              <a:t>(AL, Y):Compute cross-entropy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L_model_forward_backward_update_parameters</a:t>
            </a:r>
            <a:r>
              <a:rPr lang="en-US" dirty="0">
                <a:solidFill>
                  <a:schemeClr val="bg1"/>
                </a:solidFill>
              </a:rPr>
              <a:t>(X,Y, </a:t>
            </a:r>
            <a:r>
              <a:rPr lang="en-US" dirty="0" err="1">
                <a:solidFill>
                  <a:schemeClr val="bg1"/>
                </a:solidFill>
              </a:rPr>
              <a:t>params,activation,learning_rate</a:t>
            </a:r>
            <a:r>
              <a:rPr lang="en-US" dirty="0">
                <a:solidFill>
                  <a:schemeClr val="bg1"/>
                </a:solidFill>
              </a:rPr>
              <a:t> = 0.0075):Implementation of forward propagation for L-1 layers with activation "activation" and for the last layer with sigmoid activation and Update parameters using Hebbian rule L-1 layers and gradient descent for last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L_layer_model</a:t>
            </a:r>
            <a:r>
              <a:rPr lang="en-US" dirty="0">
                <a:solidFill>
                  <a:schemeClr val="bg1"/>
                </a:solidFill>
              </a:rPr>
              <a:t>(X, Y, </a:t>
            </a:r>
            <a:r>
              <a:rPr lang="en-US" dirty="0" err="1">
                <a:solidFill>
                  <a:schemeClr val="bg1"/>
                </a:solidFill>
              </a:rPr>
              <a:t>layers_dims,activation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learning_rate</a:t>
            </a:r>
            <a:r>
              <a:rPr lang="en-US" dirty="0">
                <a:solidFill>
                  <a:schemeClr val="bg1"/>
                </a:solidFill>
              </a:rPr>
              <a:t> = 0.0075, </a:t>
            </a:r>
            <a:r>
              <a:rPr lang="en-US" dirty="0" err="1">
                <a:solidFill>
                  <a:schemeClr val="bg1"/>
                </a:solidFill>
              </a:rPr>
              <a:t>num_iterations</a:t>
            </a:r>
            <a:r>
              <a:rPr lang="en-US" dirty="0">
                <a:solidFill>
                  <a:schemeClr val="bg1"/>
                </a:solidFill>
              </a:rPr>
              <a:t> = 3000,):Implementation  of a L-layer NN for classification with L-1 layers with "activation" function and </a:t>
            </a:r>
            <a:r>
              <a:rPr lang="en-US" dirty="0" err="1">
                <a:solidFill>
                  <a:schemeClr val="bg1"/>
                </a:solidFill>
              </a:rPr>
              <a:t>hebbian</a:t>
            </a:r>
            <a:r>
              <a:rPr lang="en-US" dirty="0">
                <a:solidFill>
                  <a:schemeClr val="bg1"/>
                </a:solidFill>
              </a:rPr>
              <a:t> learning and the last layer with sigmoid activation and gradient descent and printing cost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RESULTS: </a:t>
            </a:r>
            <a:r>
              <a:rPr lang="en-US" dirty="0">
                <a:solidFill>
                  <a:schemeClr val="bg1"/>
                </a:solidFill>
              </a:rPr>
              <a:t>Didn’t really work </a:t>
            </a:r>
            <a:r>
              <a:rPr lang="en-US" dirty="0" err="1">
                <a:solidFill>
                  <a:schemeClr val="bg1"/>
                </a:solidFill>
              </a:rPr>
              <a:t>well,bad</a:t>
            </a:r>
            <a:r>
              <a:rPr lang="en-US" dirty="0">
                <a:solidFill>
                  <a:schemeClr val="bg1"/>
                </a:solidFill>
              </a:rPr>
              <a:t> accuracy and  predicted mostly 0 or 1 only because of high values of </a:t>
            </a:r>
            <a:r>
              <a:rPr lang="en-US" dirty="0" err="1">
                <a:solidFill>
                  <a:schemeClr val="bg1"/>
                </a:solidFill>
              </a:rPr>
              <a:t>weights.I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coulnt</a:t>
            </a:r>
            <a:r>
              <a:rPr lang="en-US" dirty="0">
                <a:solidFill>
                  <a:schemeClr val="bg1"/>
                </a:solidFill>
              </a:rPr>
              <a:t> find much notes and examples of implementations to see what I was lucking and because of that I didn’t really tested that much and I implemented part 2</a:t>
            </a:r>
          </a:p>
        </p:txBody>
      </p:sp>
    </p:spTree>
    <p:extLst>
      <p:ext uri="{BB962C8B-B14F-4D97-AF65-F5344CB8AC3E}">
        <p14:creationId xmlns:p14="http://schemas.microsoft.com/office/powerpoint/2010/main" val="241291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E10288-B67A-50D8-5B3E-CDCED4B1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Third Assignment part 2-RBF Neural Network(Cifar-10 dataset)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719B90-89DD-822F-4235-941FD961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Importing first the dataset and reshape it only with out any other preprocess (Normalization didn’t work well)</a:t>
            </a:r>
          </a:p>
          <a:p>
            <a:r>
              <a:rPr lang="en-US" sz="2800" dirty="0">
                <a:solidFill>
                  <a:schemeClr val="bg1"/>
                </a:solidFill>
              </a:rPr>
              <a:t>Visualization of each class</a:t>
            </a:r>
          </a:p>
          <a:p>
            <a:r>
              <a:rPr lang="en-US" dirty="0">
                <a:solidFill>
                  <a:schemeClr val="bg1"/>
                </a:solidFill>
              </a:rPr>
              <a:t>Steps of implementation: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Find centers for each cluster of the 4096 clusters for the hidden level of </a:t>
            </a:r>
            <a:r>
              <a:rPr lang="en-US" dirty="0" err="1">
                <a:solidFill>
                  <a:schemeClr val="bg1"/>
                </a:solidFill>
              </a:rPr>
              <a:t>rbf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err="1">
                <a:solidFill>
                  <a:schemeClr val="bg1"/>
                </a:solidFill>
              </a:rPr>
              <a:t>Kmean</a:t>
            </a:r>
            <a:r>
              <a:rPr lang="en-US" dirty="0">
                <a:solidFill>
                  <a:schemeClr val="bg1"/>
                </a:solidFill>
              </a:rPr>
              <a:t> from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(about 2,5 hours)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Find max distance between all centers and </a:t>
            </a:r>
            <a:r>
              <a:rPr lang="en-US" dirty="0" err="1">
                <a:solidFill>
                  <a:schemeClr val="bg1"/>
                </a:solidFill>
              </a:rPr>
              <a:t>stds</a:t>
            </a:r>
            <a:r>
              <a:rPr lang="en-US" dirty="0">
                <a:solidFill>
                  <a:schemeClr val="bg1"/>
                </a:solidFill>
              </a:rPr>
              <a:t> for Gauss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Calculate </a:t>
            </a:r>
            <a:r>
              <a:rPr lang="en-US" dirty="0" err="1">
                <a:solidFill>
                  <a:schemeClr val="bg1"/>
                </a:solidFill>
              </a:rPr>
              <a:t>ouput</a:t>
            </a:r>
            <a:r>
              <a:rPr lang="en-US" dirty="0">
                <a:solidFill>
                  <a:schemeClr val="bg1"/>
                </a:solidFill>
              </a:rPr>
              <a:t> for hidden layer with Gauss function for train set(about 1,5 hour).Centers and distances are same for each iteration of training.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Calculate </a:t>
            </a:r>
            <a:r>
              <a:rPr lang="en-US" dirty="0" err="1">
                <a:solidFill>
                  <a:schemeClr val="bg1"/>
                </a:solidFill>
              </a:rPr>
              <a:t>ouput</a:t>
            </a:r>
            <a:r>
              <a:rPr lang="en-US" dirty="0">
                <a:solidFill>
                  <a:schemeClr val="bg1"/>
                </a:solidFill>
              </a:rPr>
              <a:t> for hidden layer with Gauss function for test set(20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CAFB6F-8798-80C0-6E9C-60A4CADB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519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Pass the output of the hidden layer to one layer NN with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activation and train it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chemeClr val="bg1"/>
                </a:solidFill>
              </a:rPr>
              <a:t>Results:</a:t>
            </a:r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l-GR" sz="3200" dirty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Accuracy was bad 0.33 for train set 0.12 for test set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Adam optimization is better than </a:t>
            </a:r>
            <a:r>
              <a:rPr lang="en-US" dirty="0" err="1">
                <a:solidFill>
                  <a:schemeClr val="bg1"/>
                </a:solidFill>
              </a:rPr>
              <a:t>sgd</a:t>
            </a:r>
            <a:r>
              <a:rPr lang="en-US" dirty="0">
                <a:solidFill>
                  <a:schemeClr val="bg1"/>
                </a:solidFill>
              </a:rPr>
              <a:t> optimization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9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CBC46E-568A-DBA3-A546-9DC526F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095"/>
            <a:ext cx="10515600" cy="5759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chemeClr val="bg1"/>
                </a:solidFill>
              </a:rPr>
              <a:t>NOTES:</a:t>
            </a:r>
          </a:p>
          <a:p>
            <a:r>
              <a:rPr lang="en-US" dirty="0">
                <a:solidFill>
                  <a:schemeClr val="bg1"/>
                </a:solidFill>
              </a:rPr>
              <a:t>I worked quite a lot but sometimes not that </a:t>
            </a:r>
            <a:r>
              <a:rPr lang="en-US" dirty="0" err="1">
                <a:solidFill>
                  <a:schemeClr val="bg1"/>
                </a:solidFill>
              </a:rPr>
              <a:t>productive,I</a:t>
            </a:r>
            <a:r>
              <a:rPr lang="en-US" dirty="0">
                <a:solidFill>
                  <a:schemeClr val="bg1"/>
                </a:solidFill>
              </a:rPr>
              <a:t> should have tested some with less samples to see if they work and not spending much time for more samples and having </a:t>
            </a:r>
            <a:r>
              <a:rPr lang="en-US" dirty="0" err="1">
                <a:solidFill>
                  <a:schemeClr val="bg1"/>
                </a:solidFill>
              </a:rPr>
              <a:t>bug.I</a:t>
            </a:r>
            <a:r>
              <a:rPr lang="en-US" dirty="0">
                <a:solidFill>
                  <a:schemeClr val="bg1"/>
                </a:solidFill>
              </a:rPr>
              <a:t> also maybe had mistakes even I worked hard to find them.</a:t>
            </a:r>
          </a:p>
          <a:p>
            <a:r>
              <a:rPr lang="en-US" dirty="0">
                <a:solidFill>
                  <a:schemeClr val="bg1"/>
                </a:solidFill>
              </a:rPr>
              <a:t>At the i</a:t>
            </a:r>
            <a:r>
              <a:rPr lang="en-US" sz="2800" dirty="0">
                <a:solidFill>
                  <a:schemeClr val="bg1"/>
                </a:solidFill>
              </a:rPr>
              <a:t>ntermediate assignment PCA with </a:t>
            </a:r>
            <a:r>
              <a:rPr lang="en-US" sz="2800" dirty="0" err="1">
                <a:solidFill>
                  <a:schemeClr val="bg1"/>
                </a:solidFill>
              </a:rPr>
              <a:t>n_components</a:t>
            </a:r>
            <a:r>
              <a:rPr lang="en-US" sz="2800" dirty="0">
                <a:solidFill>
                  <a:schemeClr val="bg1"/>
                </a:solidFill>
              </a:rPr>
              <a:t>=2 was bad </a:t>
            </a:r>
            <a:r>
              <a:rPr lang="en-US" sz="2800" dirty="0" err="1">
                <a:solidFill>
                  <a:schemeClr val="bg1"/>
                </a:solidFill>
              </a:rPr>
              <a:t>idea.Should</a:t>
            </a:r>
            <a:r>
              <a:rPr lang="en-US" sz="2800" dirty="0">
                <a:solidFill>
                  <a:schemeClr val="bg1"/>
                </a:solidFill>
              </a:rPr>
              <a:t> be </a:t>
            </a:r>
            <a:r>
              <a:rPr lang="en-US" dirty="0">
                <a:solidFill>
                  <a:schemeClr val="bg1"/>
                </a:solidFill>
              </a:rPr>
              <a:t>highe</a:t>
            </a:r>
            <a:r>
              <a:rPr lang="en-US" sz="2800" dirty="0">
                <a:solidFill>
                  <a:schemeClr val="bg1"/>
                </a:solidFill>
              </a:rPr>
              <a:t>r value</a:t>
            </a:r>
          </a:p>
          <a:p>
            <a:r>
              <a:rPr lang="en-US" dirty="0">
                <a:solidFill>
                  <a:schemeClr val="bg1"/>
                </a:solidFill>
              </a:rPr>
              <a:t>At first assignment Neural Network from scratch I didn’t test it a lot and neither tried many different parameters because it needed  much time to implement and train and maybe there was even some mistake to implementation that I didn’t spot.</a:t>
            </a:r>
          </a:p>
          <a:p>
            <a:r>
              <a:rPr lang="en-US" dirty="0">
                <a:solidFill>
                  <a:schemeClr val="bg1"/>
                </a:solidFill>
              </a:rPr>
              <a:t>At second assignment I don’t really wrote that much code but I tested many different model and parameters</a:t>
            </a:r>
          </a:p>
          <a:p>
            <a:r>
              <a:rPr lang="en-US" dirty="0">
                <a:solidFill>
                  <a:schemeClr val="bg1"/>
                </a:solidFill>
              </a:rPr>
              <a:t>At third assignment I didn’t count training time </a:t>
            </a:r>
          </a:p>
          <a:p>
            <a:r>
              <a:rPr lang="en-US" dirty="0">
                <a:solidFill>
                  <a:schemeClr val="bg1"/>
                </a:solidFill>
              </a:rPr>
              <a:t>At third assignment </a:t>
            </a:r>
            <a:r>
              <a:rPr lang="en-US" dirty="0" err="1">
                <a:solidFill>
                  <a:schemeClr val="bg1"/>
                </a:solidFill>
              </a:rPr>
              <a:t>Rbf</a:t>
            </a:r>
            <a:r>
              <a:rPr lang="en-US" dirty="0">
                <a:solidFill>
                  <a:schemeClr val="bg1"/>
                </a:solidFill>
              </a:rPr>
              <a:t> I didn’t tested for different number of center, because for each different number of centers is needed much time for training and at first I spent a lot time figuring out some bugs and the values of weights and maybe even in the end I had mistakes but didn’t have much time</a:t>
            </a:r>
          </a:p>
        </p:txBody>
      </p:sp>
    </p:spTree>
    <p:extLst>
      <p:ext uri="{BB962C8B-B14F-4D97-AF65-F5344CB8AC3E}">
        <p14:creationId xmlns:p14="http://schemas.microsoft.com/office/powerpoint/2010/main" val="27029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68CA00-FDE2-D90D-F98E-179F3811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sz="4400" b="1" dirty="0">
                <a:solidFill>
                  <a:schemeClr val="bg1"/>
                </a:solidFill>
              </a:rPr>
              <a:t>ntermediate</a:t>
            </a:r>
            <a:r>
              <a:rPr lang="en-US" b="1" dirty="0">
                <a:solidFill>
                  <a:schemeClr val="bg1"/>
                </a:solidFill>
              </a:rPr>
              <a:t> Assignment(MNIST dataset)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21FD8A-101C-CDA0-B435-F5990C19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200" dirty="0">
                <a:solidFill>
                  <a:schemeClr val="bg1"/>
                </a:solidFill>
              </a:rPr>
              <a:t>Importing first the dataset and preprocess it(reshape and PCA with 2 components)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>
                <a:solidFill>
                  <a:schemeClr val="bg1"/>
                </a:solidFill>
              </a:rPr>
              <a:t>Implementing KNN with </a:t>
            </a:r>
            <a:r>
              <a:rPr lang="en-US" sz="2200" dirty="0" err="1">
                <a:solidFill>
                  <a:schemeClr val="bg1"/>
                </a:solidFill>
              </a:rPr>
              <a:t>sklearn</a:t>
            </a:r>
            <a:r>
              <a:rPr lang="en-US" sz="2200" dirty="0">
                <a:solidFill>
                  <a:schemeClr val="bg1"/>
                </a:solidFill>
              </a:rPr>
              <a:t> with 3 neighbors accuracy 0.23,fast training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>
                <a:solidFill>
                  <a:schemeClr val="bg1"/>
                </a:solidFill>
              </a:rPr>
              <a:t>Implementing KNN from scratch with 3 neighbors by implementing the following functions:</a:t>
            </a: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predictKNeighbors</a:t>
            </a:r>
            <a:r>
              <a:rPr lang="en-US" sz="2200" dirty="0">
                <a:solidFill>
                  <a:schemeClr val="bg1"/>
                </a:solidFill>
              </a:rPr>
              <a:t> that predicts the label of one sample with k nearest neighbors </a:t>
            </a: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getKNeighbors</a:t>
            </a:r>
            <a:r>
              <a:rPr lang="en-US" sz="2200" dirty="0">
                <a:solidFill>
                  <a:schemeClr val="bg1"/>
                </a:solidFill>
              </a:rPr>
              <a:t> that returns the labels of k-nearest neighbors of one sample</a:t>
            </a: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euclideanDistance</a:t>
            </a:r>
            <a:r>
              <a:rPr lang="en-US" sz="2200" dirty="0">
                <a:solidFill>
                  <a:schemeClr val="bg1"/>
                </a:solidFill>
              </a:rPr>
              <a:t> and sort that were for calculating the </a:t>
            </a:r>
            <a:r>
              <a:rPr lang="en-US" sz="2200" dirty="0" err="1">
                <a:solidFill>
                  <a:schemeClr val="bg1"/>
                </a:solidFill>
              </a:rPr>
              <a:t>euclideian</a:t>
            </a:r>
            <a:r>
              <a:rPr lang="en-US" sz="2200" dirty="0">
                <a:solidFill>
                  <a:schemeClr val="bg1"/>
                </a:solidFill>
              </a:rPr>
              <a:t> distance between 2 samples and sorting the distances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Accuracy for the first 300 samples from test set(it was too slow for the whole) was 0.3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200" dirty="0">
                <a:solidFill>
                  <a:schemeClr val="bg1"/>
                </a:solidFill>
              </a:rPr>
              <a:t>Implementing NCC with </a:t>
            </a:r>
            <a:r>
              <a:rPr lang="en-US" sz="2200" dirty="0" err="1">
                <a:solidFill>
                  <a:schemeClr val="bg1"/>
                </a:solidFill>
              </a:rPr>
              <a:t>sklearn</a:t>
            </a:r>
            <a:r>
              <a:rPr lang="en-US" sz="2200" dirty="0">
                <a:solidFill>
                  <a:schemeClr val="bg1"/>
                </a:solidFill>
              </a:rPr>
              <a:t> accuracy 0.33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A7D3CD-0B2F-63EF-EC08-59A326A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First Assignment(Cifar-10 dataset)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1DDB1D0-F392-E614-9F0E-67398030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Importing first the dataset and preprocess </a:t>
            </a:r>
            <a:r>
              <a:rPr lang="en-US" sz="2400" dirty="0" err="1">
                <a:solidFill>
                  <a:schemeClr val="bg1"/>
                </a:solidFill>
              </a:rPr>
              <a:t>it:reshape</a:t>
            </a:r>
            <a:r>
              <a:rPr lang="en-US" sz="2400" dirty="0">
                <a:solidFill>
                  <a:schemeClr val="bg1"/>
                </a:solidFill>
              </a:rPr>
              <a:t> and normalize the </a:t>
            </a:r>
            <a:r>
              <a:rPr lang="en-US" sz="2400" dirty="0" err="1">
                <a:solidFill>
                  <a:schemeClr val="bg1"/>
                </a:solidFill>
              </a:rPr>
              <a:t>data.Depending</a:t>
            </a:r>
            <a:r>
              <a:rPr lang="en-US" sz="2400" dirty="0">
                <a:solidFill>
                  <a:schemeClr val="bg1"/>
                </a:solidFill>
              </a:rPr>
              <a:t> on the network I used it was needed different reshape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Implementing KNN with </a:t>
            </a:r>
            <a:r>
              <a:rPr lang="en-US" sz="2400" dirty="0" err="1">
                <a:solidFill>
                  <a:schemeClr val="bg1"/>
                </a:solidFill>
              </a:rPr>
              <a:t>sklearn</a:t>
            </a:r>
            <a:r>
              <a:rPr lang="en-US" sz="2400" dirty="0">
                <a:solidFill>
                  <a:schemeClr val="bg1"/>
                </a:solidFill>
              </a:rPr>
              <a:t> with 3 neighbors accuracy 0.06 after PCA(2 </a:t>
            </a:r>
            <a:r>
              <a:rPr lang="en-US" sz="2400" dirty="0" err="1">
                <a:solidFill>
                  <a:schemeClr val="bg1"/>
                </a:solidFill>
              </a:rPr>
              <a:t>components,should</a:t>
            </a:r>
            <a:r>
              <a:rPr lang="en-US" sz="2400" dirty="0">
                <a:solidFill>
                  <a:schemeClr val="bg1"/>
                </a:solidFill>
              </a:rPr>
              <a:t> be more)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Implementing KNN from scratch with 3 neighbors accuracy for the first 300 samples from test set(it was too slow for the whole) was 0.14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Implementing NCC with </a:t>
            </a:r>
            <a:r>
              <a:rPr lang="en-US" sz="2400" dirty="0" err="1">
                <a:solidFill>
                  <a:schemeClr val="bg1"/>
                </a:solidFill>
              </a:rPr>
              <a:t>sklearn</a:t>
            </a:r>
            <a:r>
              <a:rPr lang="en-US" sz="2400" dirty="0">
                <a:solidFill>
                  <a:schemeClr val="bg1"/>
                </a:solidFill>
              </a:rPr>
              <a:t> accuracy 0.2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Implementing Neural Network from scratch 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6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F500D-6AD5-D382-0778-2BDE9E92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Implementing Neural Network from scratch  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749BB5-D61E-C1AA-7265-27DCEE0A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Functions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initialize_parameters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layer_dims</a:t>
            </a:r>
            <a:r>
              <a:rPr lang="en-US" sz="2400" dirty="0">
                <a:solidFill>
                  <a:schemeClr val="bg1"/>
                </a:solidFill>
              </a:rPr>
              <a:t>): for Initialization of parameters using He weight initialization given the nodes  of each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Sigmoid(Z),</a:t>
            </a:r>
            <a:r>
              <a:rPr lang="en-US" sz="2400" dirty="0" err="1">
                <a:solidFill>
                  <a:schemeClr val="bg1"/>
                </a:solidFill>
              </a:rPr>
              <a:t>relu</a:t>
            </a:r>
            <a:r>
              <a:rPr lang="en-US" sz="2400" dirty="0">
                <a:solidFill>
                  <a:schemeClr val="bg1"/>
                </a:solidFill>
              </a:rPr>
              <a:t>(Z),tanh(Z) :activation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linear_forward</a:t>
            </a:r>
            <a:r>
              <a:rPr lang="en-US" sz="2400" dirty="0">
                <a:solidFill>
                  <a:schemeClr val="bg1"/>
                </a:solidFill>
              </a:rPr>
              <a:t>(A, W, b) :implementation of linear part of a layer’s forward propagation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linear_activation_forward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A_prev</a:t>
            </a:r>
            <a:r>
              <a:rPr lang="en-US" sz="2400" dirty="0">
                <a:solidFill>
                  <a:schemeClr val="bg1"/>
                </a:solidFill>
              </a:rPr>
              <a:t>, W, b, activation):Implementation of  forward propagation for a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L_model_forward</a:t>
            </a:r>
            <a:r>
              <a:rPr lang="en-US" sz="2400" dirty="0">
                <a:solidFill>
                  <a:schemeClr val="bg1"/>
                </a:solidFill>
              </a:rPr>
              <a:t>(X, </a:t>
            </a:r>
            <a:r>
              <a:rPr lang="en-US" sz="2400" dirty="0" err="1">
                <a:solidFill>
                  <a:schemeClr val="bg1"/>
                </a:solidFill>
              </a:rPr>
              <a:t>parameters,activation</a:t>
            </a:r>
            <a:r>
              <a:rPr lang="en-US" sz="2400" dirty="0">
                <a:solidFill>
                  <a:schemeClr val="bg1"/>
                </a:solidFill>
              </a:rPr>
              <a:t>):Implementation of forward propagation for L-1 layers with activation "activation" and for the last layer with sigmoid activation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compute_cost</a:t>
            </a:r>
            <a:r>
              <a:rPr lang="en-US" sz="2400" dirty="0">
                <a:solidFill>
                  <a:schemeClr val="bg1"/>
                </a:solidFill>
              </a:rPr>
              <a:t>(AL, Y):Implementation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143135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F44F54-8C4F-7B1D-B1F3-BAC9CD2E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60634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relu_local_gradient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dA</a:t>
            </a:r>
            <a:r>
              <a:rPr lang="en-US" sz="2000" dirty="0">
                <a:solidFill>
                  <a:schemeClr val="bg1"/>
                </a:solidFill>
              </a:rPr>
              <a:t>, cache), </a:t>
            </a:r>
            <a:r>
              <a:rPr lang="en-US" sz="2000" dirty="0" err="1">
                <a:solidFill>
                  <a:schemeClr val="bg1"/>
                </a:solidFill>
              </a:rPr>
              <a:t>sigmoid_local_gradient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dA</a:t>
            </a:r>
            <a:r>
              <a:rPr lang="en-US" sz="2000" dirty="0">
                <a:solidFill>
                  <a:schemeClr val="bg1"/>
                </a:solidFill>
              </a:rPr>
              <a:t>, cache),</a:t>
            </a:r>
            <a:r>
              <a:rPr lang="pt-BR" sz="2000" dirty="0">
                <a:solidFill>
                  <a:schemeClr val="bg1"/>
                </a:solidFill>
              </a:rPr>
              <a:t> tanh_local_gradient(dA,cache):</a:t>
            </a:r>
            <a:r>
              <a:rPr lang="en-US" sz="2000" dirty="0">
                <a:solidFill>
                  <a:schemeClr val="bg1"/>
                </a:solidFill>
              </a:rPr>
              <a:t>Calculate local gradients for different activation functions given the output of linear layer(cache) and gradient of output of activation of that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linear_backward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dZ</a:t>
            </a:r>
            <a:r>
              <a:rPr lang="en-US" sz="2000" dirty="0">
                <a:solidFill>
                  <a:schemeClr val="bg1"/>
                </a:solidFill>
              </a:rPr>
              <a:t>, cache):Calculate the gradients for parameters update and for previous layer back propagation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linear_activation_backward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dA</a:t>
            </a:r>
            <a:r>
              <a:rPr lang="en-US" sz="2000" dirty="0">
                <a:solidFill>
                  <a:schemeClr val="bg1"/>
                </a:solidFill>
              </a:rPr>
              <a:t>, cache, activation):Implementation of whole backward propagation for a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/>
                </a:solidFill>
              </a:rPr>
              <a:t>L_model_backward(AL, Y, caches,activation):</a:t>
            </a:r>
            <a:r>
              <a:rPr lang="en-US" sz="2000" dirty="0">
                <a:solidFill>
                  <a:schemeClr val="bg1"/>
                </a:solidFill>
              </a:rPr>
              <a:t>Implementation of backward propagation for L-1 layers with activation function and for the last with sigmoid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update_parameters</a:t>
            </a:r>
            <a:r>
              <a:rPr lang="en-US" sz="2000" dirty="0">
                <a:solidFill>
                  <a:schemeClr val="bg1"/>
                </a:solidFill>
              </a:rPr>
              <a:t>(params, grads, </a:t>
            </a:r>
            <a:r>
              <a:rPr lang="en-US" sz="2000" dirty="0" err="1">
                <a:solidFill>
                  <a:schemeClr val="bg1"/>
                </a:solidFill>
              </a:rPr>
              <a:t>learning_rate</a:t>
            </a:r>
            <a:r>
              <a:rPr lang="en-US" sz="2000" dirty="0">
                <a:solidFill>
                  <a:schemeClr val="bg1"/>
                </a:solidFill>
              </a:rPr>
              <a:t>):Update parameters using gradient descent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L_layer_model</a:t>
            </a:r>
            <a:r>
              <a:rPr lang="en-US" sz="2000" dirty="0">
                <a:solidFill>
                  <a:schemeClr val="bg1"/>
                </a:solidFill>
              </a:rPr>
              <a:t>(X, Y, </a:t>
            </a:r>
            <a:r>
              <a:rPr lang="en-US" sz="2000" dirty="0" err="1">
                <a:solidFill>
                  <a:schemeClr val="bg1"/>
                </a:solidFill>
              </a:rPr>
              <a:t>layers_dims,activation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learning_rate</a:t>
            </a:r>
            <a:r>
              <a:rPr lang="en-US" sz="2000" dirty="0">
                <a:solidFill>
                  <a:schemeClr val="bg1"/>
                </a:solidFill>
              </a:rPr>
              <a:t> = 0.0075, </a:t>
            </a:r>
            <a:r>
              <a:rPr lang="en-US" sz="2000" dirty="0" err="1">
                <a:solidFill>
                  <a:schemeClr val="bg1"/>
                </a:solidFill>
              </a:rPr>
              <a:t>num_iterations</a:t>
            </a:r>
            <a:r>
              <a:rPr lang="en-US" sz="2000" dirty="0">
                <a:solidFill>
                  <a:schemeClr val="bg1"/>
                </a:solidFill>
              </a:rPr>
              <a:t> = 3000, </a:t>
            </a:r>
            <a:r>
              <a:rPr lang="en-US" sz="2000" dirty="0" err="1">
                <a:solidFill>
                  <a:schemeClr val="bg1"/>
                </a:solidFill>
              </a:rPr>
              <a:t>print_cost</a:t>
            </a:r>
            <a:r>
              <a:rPr lang="en-US" sz="2000" dirty="0">
                <a:solidFill>
                  <a:schemeClr val="bg1"/>
                </a:solidFill>
              </a:rPr>
              <a:t>=False,):Implementation  of a L-layer NN for classification with L-1 layers with "activation" function and the last layer with sigmoid activation that is trained with X and Y for </a:t>
            </a:r>
            <a:r>
              <a:rPr lang="en-US" sz="2000" dirty="0" err="1">
                <a:solidFill>
                  <a:schemeClr val="bg1"/>
                </a:solidFill>
              </a:rPr>
              <a:t>num_iterations</a:t>
            </a:r>
            <a:r>
              <a:rPr lang="en-US" sz="2000" dirty="0">
                <a:solidFill>
                  <a:schemeClr val="bg1"/>
                </a:solidFill>
              </a:rPr>
              <a:t> iterations with </a:t>
            </a:r>
            <a:r>
              <a:rPr lang="en-US" sz="2000" dirty="0" err="1">
                <a:solidFill>
                  <a:schemeClr val="bg1"/>
                </a:solidFill>
              </a:rPr>
              <a:t>layer_dims</a:t>
            </a:r>
            <a:r>
              <a:rPr lang="en-US" sz="2000" dirty="0">
                <a:solidFill>
                  <a:schemeClr val="bg1"/>
                </a:solidFill>
              </a:rPr>
              <a:t> numbers of neurons for each hidden with </a:t>
            </a:r>
            <a:r>
              <a:rPr lang="en-US" sz="2000" dirty="0" err="1">
                <a:solidFill>
                  <a:schemeClr val="bg1"/>
                </a:solidFill>
              </a:rPr>
              <a:t>learning_rate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Results: </a:t>
            </a:r>
            <a:r>
              <a:rPr lang="en-US" b="1" dirty="0">
                <a:solidFill>
                  <a:schemeClr val="bg1"/>
                </a:solidFill>
              </a:rPr>
              <a:t>layers [3072, 256, 128, 64, 32, 10] accuracy  0.17 to both train and test set(about 5-6 hours training) and for </a:t>
            </a:r>
            <a:r>
              <a:rPr lang="en-US" b="1" dirty="0" err="1">
                <a:solidFill>
                  <a:schemeClr val="bg1"/>
                </a:solidFill>
              </a:rPr>
              <a:t>mnist</a:t>
            </a:r>
            <a:r>
              <a:rPr lang="en-US" b="1" dirty="0">
                <a:solidFill>
                  <a:schemeClr val="bg1"/>
                </a:solidFill>
              </a:rPr>
              <a:t> dataset accuracy 0.43(1 hour and a half)</a:t>
            </a:r>
          </a:p>
        </p:txBody>
      </p:sp>
    </p:spTree>
    <p:extLst>
      <p:ext uri="{BB962C8B-B14F-4D97-AF65-F5344CB8AC3E}">
        <p14:creationId xmlns:p14="http://schemas.microsoft.com/office/powerpoint/2010/main" val="287618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1A43319-D2FC-A4E0-8A5F-41B26ABA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 fontScale="92500"/>
          </a:bodyPr>
          <a:lstStyle/>
          <a:p>
            <a:r>
              <a:rPr lang="en-US" b="1" u="sng" dirty="0" err="1">
                <a:solidFill>
                  <a:schemeClr val="bg1"/>
                </a:solidFill>
              </a:rPr>
              <a:t>Keras</a:t>
            </a:r>
            <a:r>
              <a:rPr lang="en-US" b="1" u="sng" dirty="0">
                <a:solidFill>
                  <a:schemeClr val="bg1"/>
                </a:solidFill>
              </a:rPr>
              <a:t> Implementation of same  Neural Network build from scratch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Trained about 10 models with different parameters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Results:Sgd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optimiazation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 gets worse with more </a:t>
            </a:r>
            <a:r>
              <a:rPr lang="en-US" dirty="0" err="1">
                <a:solidFill>
                  <a:schemeClr val="bg1"/>
                </a:solidFill>
              </a:rPr>
              <a:t>iterations.Its</a:t>
            </a:r>
            <a:r>
              <a:rPr lang="en-US" dirty="0">
                <a:solidFill>
                  <a:schemeClr val="bg1"/>
                </a:solidFill>
              </a:rPr>
              <a:t>  worst with </a:t>
            </a:r>
            <a:r>
              <a:rPr lang="en-US" dirty="0" err="1">
                <a:solidFill>
                  <a:schemeClr val="bg1"/>
                </a:solidFill>
              </a:rPr>
              <a:t>sgd</a:t>
            </a:r>
            <a:r>
              <a:rPr lang="en-US" dirty="0">
                <a:solidFill>
                  <a:schemeClr val="bg1"/>
                </a:solidFill>
              </a:rPr>
              <a:t> optimization than </a:t>
            </a:r>
            <a:r>
              <a:rPr lang="en-US" dirty="0" err="1">
                <a:solidFill>
                  <a:schemeClr val="bg1"/>
                </a:solidFill>
              </a:rPr>
              <a:t>adam</a:t>
            </a:r>
            <a:r>
              <a:rPr lang="en-US" dirty="0">
                <a:solidFill>
                  <a:schemeClr val="bg1"/>
                </a:solidFill>
              </a:rPr>
              <a:t>, after more iterations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 is better activation than sigmoid and tanh is the </a:t>
            </a:r>
            <a:r>
              <a:rPr lang="en-US" dirty="0" err="1">
                <a:solidFill>
                  <a:schemeClr val="bg1"/>
                </a:solidFill>
              </a:rPr>
              <a:t>worst.Its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perfomance</a:t>
            </a:r>
            <a:r>
              <a:rPr lang="en-US" dirty="0">
                <a:solidFill>
                  <a:schemeClr val="bg1"/>
                </a:solidFill>
              </a:rPr>
              <a:t> is much better and faster than similar NN from </a:t>
            </a:r>
            <a:r>
              <a:rPr lang="en-US" dirty="0" err="1">
                <a:solidFill>
                  <a:schemeClr val="bg1"/>
                </a:solidFill>
              </a:rPr>
              <a:t>scratch.With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adam</a:t>
            </a:r>
            <a:r>
              <a:rPr lang="en-US" dirty="0">
                <a:solidFill>
                  <a:schemeClr val="bg1"/>
                </a:solidFill>
              </a:rPr>
              <a:t> and more iterations train accuracy improves and slightly improves test </a:t>
            </a:r>
            <a:r>
              <a:rPr lang="en-US" dirty="0" err="1">
                <a:solidFill>
                  <a:schemeClr val="bg1"/>
                </a:solidFill>
              </a:rPr>
              <a:t>accuracy.Train</a:t>
            </a:r>
            <a:r>
              <a:rPr lang="en-US" dirty="0">
                <a:solidFill>
                  <a:schemeClr val="bg1"/>
                </a:solidFill>
              </a:rPr>
              <a:t> accuracy reached 1.0 and test accuracy about 0.52</a:t>
            </a:r>
          </a:p>
          <a:p>
            <a:r>
              <a:rPr lang="en-US" b="1" u="sng" dirty="0" err="1">
                <a:solidFill>
                  <a:schemeClr val="bg1"/>
                </a:solidFill>
              </a:rPr>
              <a:t>Keras</a:t>
            </a:r>
            <a:r>
              <a:rPr lang="en-US" b="1" u="sng" dirty="0">
                <a:solidFill>
                  <a:schemeClr val="bg1"/>
                </a:solidFill>
              </a:rPr>
              <a:t> Implementation of LeNet-5(CNN):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Results:Test</a:t>
            </a:r>
            <a:r>
              <a:rPr lang="en-US" dirty="0">
                <a:solidFill>
                  <a:schemeClr val="bg1"/>
                </a:solidFill>
              </a:rPr>
              <a:t> losses are high in every </a:t>
            </a:r>
            <a:r>
              <a:rPr lang="en-US" dirty="0" err="1">
                <a:solidFill>
                  <a:schemeClr val="bg1"/>
                </a:solidFill>
              </a:rPr>
              <a:t>ocassion.Adam</a:t>
            </a:r>
            <a:r>
              <a:rPr lang="en-US" dirty="0">
                <a:solidFill>
                  <a:schemeClr val="bg1"/>
                </a:solidFill>
              </a:rPr>
              <a:t> optimizer has higher train accuracy and lower train loss  but </a:t>
            </a:r>
            <a:r>
              <a:rPr lang="en-US" dirty="0" err="1">
                <a:solidFill>
                  <a:schemeClr val="bg1"/>
                </a:solidFill>
              </a:rPr>
              <a:t>sgd</a:t>
            </a:r>
            <a:r>
              <a:rPr lang="en-US" dirty="0">
                <a:solidFill>
                  <a:schemeClr val="bg1"/>
                </a:solidFill>
              </a:rPr>
              <a:t> optimizer higher test accuracy and lower test loss ,with more epochs </a:t>
            </a:r>
            <a:r>
              <a:rPr lang="en-US" dirty="0" err="1">
                <a:solidFill>
                  <a:schemeClr val="bg1"/>
                </a:solidFill>
              </a:rPr>
              <a:t>sgd</a:t>
            </a:r>
            <a:r>
              <a:rPr lang="en-US" dirty="0">
                <a:solidFill>
                  <a:schemeClr val="bg1"/>
                </a:solidFill>
              </a:rPr>
              <a:t> will be </a:t>
            </a:r>
            <a:r>
              <a:rPr lang="en-US" dirty="0" err="1">
                <a:solidFill>
                  <a:schemeClr val="bg1"/>
                </a:solidFill>
              </a:rPr>
              <a:t>better.Is</a:t>
            </a:r>
            <a:r>
              <a:rPr lang="en-US" dirty="0">
                <a:solidFill>
                  <a:schemeClr val="bg1"/>
                </a:solidFill>
              </a:rPr>
              <a:t> better to have batches size instead of </a:t>
            </a:r>
            <a:r>
              <a:rPr lang="en-US" dirty="0" err="1">
                <a:solidFill>
                  <a:schemeClr val="bg1"/>
                </a:solidFill>
              </a:rPr>
              <a:t>None.Train</a:t>
            </a:r>
            <a:r>
              <a:rPr lang="en-US" dirty="0">
                <a:solidFill>
                  <a:schemeClr val="bg1"/>
                </a:solidFill>
              </a:rPr>
              <a:t> accuracy 1.0 and test accuracy around 0.63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9BB4C8-4863-A890-AC30-C4E5C408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Second Assignment(Cifar-10 dataset)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4DD39E8-87B4-256E-F1BF-4B097AE8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Importing first the dataset and preprocess </a:t>
            </a:r>
            <a:r>
              <a:rPr lang="en-US" sz="2000" dirty="0" err="1">
                <a:solidFill>
                  <a:schemeClr val="bg1"/>
                </a:solidFill>
              </a:rPr>
              <a:t>it:reshape</a:t>
            </a:r>
            <a:r>
              <a:rPr lang="en-US" sz="2000" dirty="0">
                <a:solidFill>
                  <a:schemeClr val="bg1"/>
                </a:solidFill>
              </a:rPr>
              <a:t> and using </a:t>
            </a:r>
            <a:r>
              <a:rPr lang="en-US" sz="2000" dirty="0" err="1">
                <a:solidFill>
                  <a:schemeClr val="bg1"/>
                </a:solidFill>
              </a:rPr>
              <a:t>MinMaxScaler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dirty="0" err="1">
                <a:solidFill>
                  <a:schemeClr val="bg1"/>
                </a:solidFill>
              </a:rPr>
              <a:t>StandardScaler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Visualization of each class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3 different SVM models with </a:t>
            </a:r>
            <a:r>
              <a:rPr lang="en-US" sz="2000" dirty="0" err="1">
                <a:solidFill>
                  <a:schemeClr val="bg1"/>
                </a:solidFill>
              </a:rPr>
              <a:t>linear,rbf</a:t>
            </a:r>
            <a:r>
              <a:rPr lang="en-US" sz="2000" dirty="0">
                <a:solidFill>
                  <a:schemeClr val="bg1"/>
                </a:solidFill>
              </a:rPr>
              <a:t> and poly kernel with </a:t>
            </a:r>
            <a:r>
              <a:rPr lang="en-US" sz="2000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and measure the time of training for each and print correct classifications and false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Results: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>
                <a:solidFill>
                  <a:schemeClr val="bg1"/>
                </a:solidFill>
              </a:rPr>
              <a:t>StandardScaler</a:t>
            </a:r>
            <a:r>
              <a:rPr lang="en-US" sz="2000" dirty="0">
                <a:solidFill>
                  <a:schemeClr val="bg1"/>
                </a:solidFill>
              </a:rPr>
              <a:t> is better for SVMs with </a:t>
            </a:r>
            <a:r>
              <a:rPr lang="en-US" sz="2000" dirty="0" err="1">
                <a:solidFill>
                  <a:schemeClr val="bg1"/>
                </a:solidFill>
              </a:rPr>
              <a:t>rbf</a:t>
            </a:r>
            <a:r>
              <a:rPr lang="en-US" sz="2000" dirty="0">
                <a:solidFill>
                  <a:schemeClr val="bg1"/>
                </a:solidFill>
              </a:rPr>
              <a:t> kernel and </a:t>
            </a:r>
            <a:r>
              <a:rPr lang="en-US" sz="2000" dirty="0" err="1">
                <a:solidFill>
                  <a:schemeClr val="bg1"/>
                </a:solidFill>
              </a:rPr>
              <a:t>MinMaxScaler</a:t>
            </a:r>
            <a:r>
              <a:rPr lang="en-US" sz="2000" dirty="0">
                <a:solidFill>
                  <a:schemeClr val="bg1"/>
                </a:solidFill>
              </a:rPr>
              <a:t> is better with SVMs with poly and linear kernel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</a:rPr>
              <a:t>RBF </a:t>
            </a:r>
            <a:r>
              <a:rPr lang="en-US" sz="2000" dirty="0" err="1">
                <a:solidFill>
                  <a:schemeClr val="bg1"/>
                </a:solidFill>
              </a:rPr>
              <a:t>kernel:Best</a:t>
            </a:r>
            <a:r>
              <a:rPr lang="en-US" sz="2000" dirty="0">
                <a:solidFill>
                  <a:schemeClr val="bg1"/>
                </a:solidFill>
              </a:rPr>
              <a:t> value for gamma is 0.1-0.2 and with more and more iterations the model has better accuracy(0.32)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</a:rPr>
              <a:t>Poly </a:t>
            </a:r>
            <a:r>
              <a:rPr lang="en-US" sz="2000" dirty="0" err="1">
                <a:solidFill>
                  <a:schemeClr val="bg1"/>
                </a:solidFill>
              </a:rPr>
              <a:t>kernel:Best</a:t>
            </a:r>
            <a:r>
              <a:rPr lang="en-US" sz="2000" dirty="0">
                <a:solidFill>
                  <a:schemeClr val="bg1"/>
                </a:solidFill>
              </a:rPr>
              <a:t> value for degree is 2 and with more and more iterations the model has better accuracy(0.33).The same does linear kernel with lower accuracy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</a:rPr>
              <a:t>Best C value is 1.0</a:t>
            </a:r>
          </a:p>
        </p:txBody>
      </p:sp>
    </p:spTree>
    <p:extLst>
      <p:ext uri="{BB962C8B-B14F-4D97-AF65-F5344CB8AC3E}">
        <p14:creationId xmlns:p14="http://schemas.microsoft.com/office/powerpoint/2010/main" val="332766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D0D2DB-95EC-9595-BC05-0990C618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Comparing with KNN AND NCC for second and third assignment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E5C2A0-AFFC-A9C1-214E-AB6D176A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KNN algorithm with 3 neighbors for different </a:t>
            </a:r>
            <a:r>
              <a:rPr lang="en-US" dirty="0" err="1">
                <a:solidFill>
                  <a:schemeClr val="bg1"/>
                </a:solidFill>
              </a:rPr>
              <a:t>n_components</a:t>
            </a:r>
            <a:r>
              <a:rPr lang="en-US" dirty="0">
                <a:solidFill>
                  <a:schemeClr val="bg1"/>
                </a:solidFill>
              </a:rPr>
              <a:t> at PCA before the </a:t>
            </a:r>
            <a:r>
              <a:rPr lang="en-US" dirty="0" err="1">
                <a:solidFill>
                  <a:schemeClr val="bg1"/>
                </a:solidFill>
              </a:rPr>
              <a:t>training:Best</a:t>
            </a:r>
            <a:r>
              <a:rPr lang="en-US" dirty="0">
                <a:solidFill>
                  <a:schemeClr val="bg1"/>
                </a:solidFill>
              </a:rPr>
              <a:t> value=32 and accuracy 0.38</a:t>
            </a:r>
          </a:p>
          <a:p>
            <a:r>
              <a:rPr lang="en-US" dirty="0">
                <a:solidFill>
                  <a:schemeClr val="bg1"/>
                </a:solidFill>
              </a:rPr>
              <a:t>NCC algorithm for different </a:t>
            </a:r>
            <a:r>
              <a:rPr lang="en-US" dirty="0" err="1">
                <a:solidFill>
                  <a:schemeClr val="bg1"/>
                </a:solidFill>
              </a:rPr>
              <a:t>n_components</a:t>
            </a:r>
            <a:r>
              <a:rPr lang="en-US" dirty="0">
                <a:solidFill>
                  <a:schemeClr val="bg1"/>
                </a:solidFill>
              </a:rPr>
              <a:t> at PCA before the </a:t>
            </a:r>
            <a:r>
              <a:rPr lang="en-US" dirty="0" err="1">
                <a:solidFill>
                  <a:schemeClr val="bg1"/>
                </a:solidFill>
              </a:rPr>
              <a:t>training:best</a:t>
            </a:r>
            <a:r>
              <a:rPr lang="en-US" dirty="0">
                <a:solidFill>
                  <a:schemeClr val="bg1"/>
                </a:solidFill>
              </a:rPr>
              <a:t> value=256 and accuracy 0.27(for every value accuracy is very close to 0.27)</a:t>
            </a:r>
          </a:p>
        </p:txBody>
      </p:sp>
    </p:spTree>
    <p:extLst>
      <p:ext uri="{BB962C8B-B14F-4D97-AF65-F5344CB8AC3E}">
        <p14:creationId xmlns:p14="http://schemas.microsoft.com/office/powerpoint/2010/main" val="400334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12191B-9FCA-E60D-80AE-D96BD55E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Third Assignment part 1-Hebbian learning(Cifar-10 dataset)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EC1F3E7-0892-347D-B8AB-0BD92C25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Importing first the dataset and preprocess </a:t>
            </a:r>
            <a:r>
              <a:rPr lang="en-US" sz="2800" dirty="0" err="1">
                <a:solidFill>
                  <a:schemeClr val="bg1"/>
                </a:solidFill>
              </a:rPr>
              <a:t>it:reshape</a:t>
            </a:r>
            <a:r>
              <a:rPr lang="en-US" sz="2800" dirty="0">
                <a:solidFill>
                  <a:schemeClr val="bg1"/>
                </a:solidFill>
              </a:rPr>
              <a:t> and Normalization and PCA(</a:t>
            </a:r>
            <a:r>
              <a:rPr lang="en-US" sz="2800" dirty="0" err="1">
                <a:solidFill>
                  <a:schemeClr val="bg1"/>
                </a:solidFill>
              </a:rPr>
              <a:t>n_components</a:t>
            </a:r>
            <a:r>
              <a:rPr lang="en-US" sz="2800" dirty="0">
                <a:solidFill>
                  <a:schemeClr val="bg1"/>
                </a:solidFill>
              </a:rPr>
              <a:t>=64)</a:t>
            </a:r>
          </a:p>
          <a:p>
            <a:r>
              <a:rPr lang="en-US" sz="2800" dirty="0">
                <a:solidFill>
                  <a:schemeClr val="bg1"/>
                </a:solidFill>
              </a:rPr>
              <a:t>Visualization of each class</a:t>
            </a:r>
          </a:p>
          <a:p>
            <a:r>
              <a:rPr lang="en-US" dirty="0">
                <a:solidFill>
                  <a:schemeClr val="bg1"/>
                </a:solidFill>
              </a:rPr>
              <a:t>Implementing Neural Network using Hebbian learning from scratch using the functions(some similar to Neural Network from scratch but a little more simple and certain changes):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initialize_parameters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layer_dims</a:t>
            </a:r>
            <a:r>
              <a:rPr lang="en-US" dirty="0">
                <a:solidFill>
                  <a:schemeClr val="bg1"/>
                </a:solidFill>
              </a:rPr>
              <a:t>):Initialization of parameters to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Sigmoid(Z),</a:t>
            </a:r>
            <a:r>
              <a:rPr lang="en-US" sz="2400" dirty="0" err="1">
                <a:solidFill>
                  <a:schemeClr val="bg1"/>
                </a:solidFill>
              </a:rPr>
              <a:t>relu</a:t>
            </a:r>
            <a:r>
              <a:rPr lang="en-US" sz="2400" dirty="0">
                <a:solidFill>
                  <a:schemeClr val="bg1"/>
                </a:solidFill>
              </a:rPr>
              <a:t>(Z),tanh(Z) :activation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linear_activation_forward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A_prev</a:t>
            </a:r>
            <a:r>
              <a:rPr lang="en-US" dirty="0">
                <a:solidFill>
                  <a:schemeClr val="bg1"/>
                </a:solidFill>
              </a:rPr>
              <a:t>, W, b, activation):Implementation of  forward propagation for a layer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744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1602</Words>
  <Application>Microsoft Office PowerPoint</Application>
  <PresentationFormat>Ευρεία οθόνη</PresentationFormat>
  <Paragraphs>81</Paragraphs>
  <Slides>13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Θέμα του Office</vt:lpstr>
      <vt:lpstr>ΔΑΔΟΠΟΥΛΟΣ ΜΙΧΑΗΛ</vt:lpstr>
      <vt:lpstr>Intermediate Assignment(MNIST dataset)</vt:lpstr>
      <vt:lpstr>First Assignment(Cifar-10 dataset)</vt:lpstr>
      <vt:lpstr>Implementing Neural Network from scratch   </vt:lpstr>
      <vt:lpstr>Παρουσίαση του PowerPoint</vt:lpstr>
      <vt:lpstr>Παρουσίαση του PowerPoint</vt:lpstr>
      <vt:lpstr>Second Assignment(Cifar-10 dataset)</vt:lpstr>
      <vt:lpstr>Comparing with KNN AND NCC for second and third assignment</vt:lpstr>
      <vt:lpstr>Third Assignment part 1-Hebbian learning(Cifar-10 dataset)</vt:lpstr>
      <vt:lpstr>Παρουσίαση του PowerPoint</vt:lpstr>
      <vt:lpstr>Third Assignment part 2-RBF Neural Network(Cifar-10 dataset)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ΔΑΔΟΠΟΥΛΟΣ ΜΙΧΑΗΛ ΑΕΜ 9989(ΗΜΜΥ)</dc:title>
  <dc:creator>Michail Dadopoulos</dc:creator>
  <cp:lastModifiedBy>Michail Dadopoulos</cp:lastModifiedBy>
  <cp:revision>2</cp:revision>
  <dcterms:created xsi:type="dcterms:W3CDTF">2023-01-12T22:59:43Z</dcterms:created>
  <dcterms:modified xsi:type="dcterms:W3CDTF">2023-12-07T23:52:42Z</dcterms:modified>
</cp:coreProperties>
</file>