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997700" cy="92837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9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huTPqCrdRARFALOW4zCwGBRiDv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9" orient="horz"/>
        <p:guide pos="5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5a63e7445_0_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0" name="Google Shape;120;g295a63e7445_0_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295a63e7445_0_0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1120"/>
              </a:spcBef>
              <a:spcAft>
                <a:spcPts val="0"/>
              </a:spcAft>
              <a:buSzPts val="288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5a63e7445_0_0"/>
          <p:cNvSpPr txBox="1"/>
          <p:nvPr>
            <p:ph idx="4294967295" type="title"/>
          </p:nvPr>
        </p:nvSpPr>
        <p:spPr>
          <a:xfrm>
            <a:off x="768350" y="968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 Example</a:t>
            </a:r>
            <a:endParaRPr/>
          </a:p>
        </p:txBody>
      </p:sp>
      <p:sp>
        <p:nvSpPr>
          <p:cNvPr id="124" name="Google Shape;124;g295a63e7445_0_0"/>
          <p:cNvSpPr txBox="1"/>
          <p:nvPr>
            <p:ph idx="4294967295" type="body"/>
          </p:nvPr>
        </p:nvSpPr>
        <p:spPr>
          <a:xfrm>
            <a:off x="170700" y="4940850"/>
            <a:ext cx="86748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</a:rPr>
              <a:t>CT-4</a:t>
            </a:r>
            <a:endParaRPr b="1"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c. Find the query cost for SELECT * FORM instructor WHERE  salary = 72000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d. </a:t>
            </a:r>
            <a:r>
              <a:rPr lang="en-US" sz="1800"/>
              <a:t>Find the query cost for SELECT * FORM instructor WHERE  salary &gt;= 72000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g295a63e7445_0_0"/>
          <p:cNvSpPr txBox="1"/>
          <p:nvPr/>
        </p:nvSpPr>
        <p:spPr>
          <a:xfrm>
            <a:off x="2208212" y="4602162"/>
            <a:ext cx="44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 on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 of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pic>
        <p:nvPicPr>
          <p:cNvPr id="126" name="Google Shape;126;g295a63e74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774700"/>
            <a:ext cx="7924799" cy="384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95a63e7445_0_0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4294967295"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and Secondary Indices</a:t>
            </a:r>
            <a:endParaRPr/>
          </a:p>
        </p:txBody>
      </p:sp>
      <p:sp>
        <p:nvSpPr>
          <p:cNvPr id="134" name="Google Shape;134;p10"/>
          <p:cNvSpPr txBox="1"/>
          <p:nvPr>
            <p:ph idx="4294967295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Indices offer substantial benefits when searching for records.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BUT: Updating indices imposes overhead on database modification --when a file is modified, every index on the file must be updated, 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Sequential scan using primary index is efficient, but a sequential scan using a secondary index is expensive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record access may fetch a new block from disk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fetch requires about 5 to 10 milliseconds, versus about 100 nanoseconds for memory access</a:t>
            </a:r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Index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869950" y="892175"/>
            <a:ext cx="7661275" cy="529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primary index does not fit in memory, access becomes expensive.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treat primary index kept on disk as a sequential file and construct a sparse index on 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index – a sparse index of primary index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index – the primary index file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even outer index is too large to fit in main memory, yet another level of index can be created, and so 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Indices at all levels must be updated on insertion or deletion from the file.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642937" y="0"/>
            <a:ext cx="80772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Index (Cont.)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837" y="511175"/>
            <a:ext cx="4899025" cy="5932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Update:  Deletion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288925" y="3360737"/>
            <a:ext cx="7993062" cy="327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Single-level index entry deletion: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indices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deletion of search-key is similar to file record deletion.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indices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an entry for the search key exists in the index, it is deleted by replacing the entry in the index with the next search-key value in the file (in search-key order). 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next search-key value already has an index entry, the entry is deleted instead of being replaced.</a:t>
            </a:r>
            <a:endParaRPr/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2" y="890587"/>
            <a:ext cx="60642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/>
        </p:nvSpPr>
        <p:spPr>
          <a:xfrm>
            <a:off x="260350" y="1739900"/>
            <a:ext cx="3740150" cy="152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deleted record was the only record in the file with its particular search-key value, the search-key is deleted from the index also.</a:t>
            </a:r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Update:  Insertion</a:t>
            </a:r>
            <a:endParaRPr/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814387" y="1093787"/>
            <a:ext cx="766127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Single-level index insertion: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a lookup using the search-key value appearing in the record to be inserted.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indices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if the search-key value does not appear in the index, insert 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indices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if index stores an entry for each block of the file, no change needs to be made to the index unless a new block is created. 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new block is created, the first search-key value appearing in the new block is inserted into the index.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insertion and deletion: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algorithms are simple extensions of the single-level algorithms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Concepts</a:t>
            </a:r>
            <a:endParaRPr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900112" y="1135062"/>
            <a:ext cx="7699375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 mechanisms used to speed up access to desired data.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author catalog in library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attribute or set of attributes used to look up records in a file.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file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records (called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entries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form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files are typically much smaller than the original file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basic kinds of indices: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indices: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keys are stored in sorted order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indices: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search keys are distributed uniformly across “buckets” using a “hash function”. 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3044825" y="3025775"/>
            <a:ext cx="1506537" cy="384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search-key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4519612" y="3024187"/>
            <a:ext cx="1184275" cy="384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Evaluation Metrics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types supported efficiently.  E.g.,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records with a specified value in the attribute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records with an attribute value falling in a specified range of values.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Space overhead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Indices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949325" y="148907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an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index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entries are stored sorted on the search key value.  E.g., author catalog in library.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index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sequentially ordered file, the index whose search key specifies the sequential order of the file.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 index</a:t>
            </a:r>
            <a:endParaRPr b="0" i="0" sz="180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search key of a primary index is usually but not necessarily the primary key.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index whose search key specifies an order different from the sequential order of the file.  Also called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non-clustering index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Index-sequential file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ordered sequential file with a primary index.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Files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814387" y="1093787"/>
            <a:ext cx="7661275" cy="116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Index record appears for every search-key value in the file.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index on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 of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 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900" y="2460625"/>
            <a:ext cx="8056562" cy="39131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/>
          <p:nvPr/>
        </p:nvSpPr>
        <p:spPr>
          <a:xfrm>
            <a:off x="1328737" y="2286000"/>
            <a:ext cx="1243012" cy="4300537"/>
          </a:xfrm>
          <a:prstGeom prst="ellipse">
            <a:avLst/>
          </a:prstGeom>
          <a:solidFill>
            <a:srgbClr val="D9D9D9">
              <a:alpha val="3254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Files (Cont.)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814387" y="1093787"/>
            <a:ext cx="7661275" cy="9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on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with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sorted on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endParaRPr/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2279650"/>
            <a:ext cx="8507412" cy="35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 Files</a:t>
            </a:r>
            <a:endParaRPr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814387" y="1093787"/>
            <a:ext cx="7432675" cy="249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contains index records for only some search-key values.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Applicable when records are sequentially ordered on search-key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locate a record with search-key value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index record with largest search-key value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file sequentially starting at the record to which the index record points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975" y="3532187"/>
            <a:ext cx="6854825" cy="31543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 Files (Cont.)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98450" y="859525"/>
            <a:ext cx="80772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Compared to dense indices: </a:t>
            </a:r>
            <a:r>
              <a:rPr b="1" i="0" lang="en-US" sz="2400" u="none">
                <a:solidFill>
                  <a:srgbClr val="0000FF"/>
                </a:solidFill>
              </a:rPr>
              <a:t>(CT-4)</a:t>
            </a:r>
            <a:endParaRPr b="1" sz="2400">
              <a:solidFill>
                <a:srgbClr val="0000FF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lang="en-US" sz="1800"/>
              <a:t>(a) </a:t>
            </a:r>
            <a:r>
              <a:rPr b="1" i="0" lang="en-US" sz="1800" u="none">
                <a:solidFill>
                  <a:schemeClr val="dk1"/>
                </a:solidFill>
              </a:rPr>
              <a:t>Less space and less maintenance overhead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insertions and deletions </a:t>
            </a:r>
            <a:r>
              <a:rPr b="1" i="0" lang="en-US" sz="1800" u="none">
                <a:solidFill>
                  <a:schemeClr val="dk2"/>
                </a:solidFill>
              </a:rPr>
              <a:t>(H</a:t>
            </a:r>
            <a:r>
              <a:rPr b="1" lang="en-US" sz="1800">
                <a:solidFill>
                  <a:schemeClr val="dk2"/>
                </a:solidFill>
              </a:rPr>
              <a:t>ow?)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lang="en-US" sz="1800"/>
              <a:t>(b)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slower than dense index for locating records </a:t>
            </a:r>
            <a:r>
              <a:rPr b="1" i="0" lang="en-US" sz="1800" u="none">
                <a:solidFill>
                  <a:schemeClr val="dk2"/>
                </a:solidFill>
              </a:rPr>
              <a:t>(</a:t>
            </a:r>
            <a:r>
              <a:rPr b="1" lang="en-US" sz="1800">
                <a:solidFill>
                  <a:schemeClr val="dk2"/>
                </a:solidFill>
              </a:rPr>
              <a:t>How?)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tradeoff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sparse index with an index entry for every block in file, corresponding to least search-key value in the block.</a:t>
            </a:r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>
            <a:off x="3009900" y="3348037"/>
            <a:ext cx="3024187" cy="2862262"/>
            <a:chOff x="3486" y="2060"/>
            <a:chExt cx="1905" cy="1803"/>
          </a:xfrm>
        </p:grpSpPr>
        <p:pic>
          <p:nvPicPr>
            <p:cNvPr id="104" name="Google Shape;104;p8"/>
            <p:cNvPicPr preferRelativeResize="0"/>
            <p:nvPr/>
          </p:nvPicPr>
          <p:blipFill rotWithShape="1">
            <a:blip r:embed="rId3">
              <a:alphaModFix/>
            </a:blip>
            <a:srcRect b="53144" l="39274" r="0" t="0"/>
            <a:stretch/>
          </p:blipFill>
          <p:spPr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8"/>
            <p:cNvSpPr txBox="1"/>
            <p:nvPr/>
          </p:nvSpPr>
          <p:spPr>
            <a:xfrm>
              <a:off x="3486" y="2999"/>
              <a:ext cx="794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8"/>
            <p:cNvSpPr txBox="1"/>
            <p:nvPr/>
          </p:nvSpPr>
          <p:spPr>
            <a:xfrm>
              <a:off x="3562" y="3360"/>
              <a:ext cx="1046" cy="4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7" name="Google Shape;107;p8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4294967295" type="title"/>
          </p:nvPr>
        </p:nvSpPr>
        <p:spPr>
          <a:xfrm>
            <a:off x="768350" y="968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 Example</a:t>
            </a:r>
            <a:endParaRPr/>
          </a:p>
        </p:txBody>
      </p:sp>
      <p:sp>
        <p:nvSpPr>
          <p:cNvPr id="114" name="Google Shape;114;p9"/>
          <p:cNvSpPr txBox="1"/>
          <p:nvPr>
            <p:ph idx="4294967295" type="body"/>
          </p:nvPr>
        </p:nvSpPr>
        <p:spPr>
          <a:xfrm>
            <a:off x="900112" y="5140325"/>
            <a:ext cx="7661275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record points to a bucket that contains pointers to all the actual records with that particular search-key value.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 have to be dense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2208212" y="4602162"/>
            <a:ext cx="4489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 on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 of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774700"/>
            <a:ext cx="7924800" cy="38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2009-12-23T00:01:06Z</dcterms:created>
  <dc:creator>Silberschatz, Korth and Sudarshan</dc:creator>
</cp:coreProperties>
</file>