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F73E6-6225-4E41-EE2F-5B9D4A621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5417CC-C152-7C52-4F68-51731AF0E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D00A4-5099-B97E-C3D4-80B5C1070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A5801-BDFB-4812-A918-026F802EF1E4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F0AEA-2AA1-3DA6-6DC1-E99BE5B79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41962-9995-222A-8777-248499010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D7009-F36E-4397-90C6-6F2072B6F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90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E475E-BA20-28A3-4D2A-FAE65BF10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1FE5C-AE0E-00FA-69DF-5B911F1EA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C9B60-D335-28F0-EBD4-17F601082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A5801-BDFB-4812-A918-026F802EF1E4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1F461-CF11-A48C-8E2E-395665DA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5E5FC-F22A-60E0-C4E0-0A6C89470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D7009-F36E-4397-90C6-6F2072B6F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1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668883-B980-77AC-939D-FD1A4B5067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87A616-4551-DEC1-3FDC-2FFA1CE71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6B51B-DF2E-1D44-3CFF-49BD3D76F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A5801-BDFB-4812-A918-026F802EF1E4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F64A3-665E-E82E-1803-3A5D828A1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A8322-3160-DACE-8DA0-438C2E18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D7009-F36E-4397-90C6-6F2072B6F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1F38D-8452-35D1-9901-98E6493E9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3F706-D5B4-F81B-D834-EBB80DC59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60998-6404-9050-8F53-1E8F5F519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A5801-BDFB-4812-A918-026F802EF1E4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D12D4-9B2A-80D1-FD16-680AE4CC7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1B6F3-59C5-EA99-6868-6D6568C81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D7009-F36E-4397-90C6-6F2072B6F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17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9B867-A4B1-0964-719C-75E54C2A8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ABB05-678F-47DF-C6DB-4F40159E4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64A85-27CB-E97C-2F80-F7761A10A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A5801-BDFB-4812-A918-026F802EF1E4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F103D-98D5-1752-6C79-FB40BA12B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C216E-3287-FAD0-461B-C4D903A22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D7009-F36E-4397-90C6-6F2072B6F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24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C242C-7779-6D9E-C82D-23B35D4E2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85DEB-0202-ABD5-714E-263039C74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3E254-3BCD-BCB3-35E5-6006AE7C9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645E0-FB77-F01D-3ED5-0B646C926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A5801-BDFB-4812-A918-026F802EF1E4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BC61C-E459-99E5-352A-5A6AF35BD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7B6FD-C1E1-9A90-B723-893DB10A7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D7009-F36E-4397-90C6-6F2072B6F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88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91C19-4BDE-6D14-912A-21EBC0543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9DCCD-24CE-A91E-C4EE-8224C689B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0AB37-985E-22E0-26BF-91DDF3D1F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ADFDEA-FB50-A2E8-7FF2-C965B7BB01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E58732-03D0-B24A-4A2F-9AB20CA1FA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6C6E21-65CB-5C53-8172-7367DC385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A5801-BDFB-4812-A918-026F802EF1E4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698D85-92A3-6E46-7F97-68851CC7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184FBD-11E9-4136-4944-A872714C1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D7009-F36E-4397-90C6-6F2072B6F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04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2687D-E253-AD7D-DABC-DAA69B147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0F3F13-45B7-9E7B-0BD5-6B645AF71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A5801-BDFB-4812-A918-026F802EF1E4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007A2B-2EF2-153B-69FB-8F7E1B790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6F7E72-6D5D-45F7-F9C2-20A801598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D7009-F36E-4397-90C6-6F2072B6F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26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FAC1AB-605B-7262-3C6F-396EDD6C3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A5801-BDFB-4812-A918-026F802EF1E4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3AC615-FDB7-2FAE-1B4B-07B799AE8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6F0D9-E808-FA54-1BD8-95917DF0E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D7009-F36E-4397-90C6-6F2072B6F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58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8FB50-DF20-6589-DE38-4A96B4E6C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D86D8-E5D3-BF55-AB3E-6368F002A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B295A5-DCD2-B596-146E-6CC8FE73F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C039F-FCE4-5C89-07FD-D3554D99E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A5801-BDFB-4812-A918-026F802EF1E4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8392A-2DCA-0E21-74EE-66D6C879B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8C843-FBA2-8025-9538-291DE4CB0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D7009-F36E-4397-90C6-6F2072B6F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45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98602-156B-1EB6-7FE0-64BE1D284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C08C74-A12D-38D0-4FAE-022B2708C3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B00F96-5CDC-D3BD-DE71-5E8E26675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477F7-5E6F-863F-26C3-3D39FCA90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A5801-BDFB-4812-A918-026F802EF1E4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CBE9E-5ED0-CAA3-C3CD-3E63B4446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E17B1-82CD-BF9F-275A-A6A59ED45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D7009-F36E-4397-90C6-6F2072B6F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0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9581AE-C228-C180-45E7-C7DE8CC54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6102C-9D79-0ED8-8524-031ED6648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706E4-B56E-E175-8CBD-4FBF34211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A5801-BDFB-4812-A918-026F802EF1E4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84E36-10E8-B38D-8CD3-FEF090BE5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5F40A-9A7B-C4E2-3A26-F24F2EA9E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D7009-F36E-4397-90C6-6F2072B6F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70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50545-54A2-A938-9793-756F82993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567C4-7975-3910-CD4A-A20914F3A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19" y="1831686"/>
            <a:ext cx="3031836" cy="435133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CE215E0-745E-E696-95C5-51F10AE21490}"/>
              </a:ext>
            </a:extLst>
          </p:cNvPr>
          <p:cNvSpPr txBox="1">
            <a:spLocks/>
          </p:cNvSpPr>
          <p:nvPr/>
        </p:nvSpPr>
        <p:spPr>
          <a:xfrm>
            <a:off x="3870036" y="1825625"/>
            <a:ext cx="4451928" cy="43513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Bước</a:t>
            </a:r>
            <a:r>
              <a:rPr lang="en-US" dirty="0"/>
              <a:t> 1: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day, result;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hằng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oneDayWage</a:t>
            </a:r>
            <a:endParaRPr lang="en-US" dirty="0"/>
          </a:p>
          <a:p>
            <a:r>
              <a:rPr lang="en-US" dirty="0" err="1"/>
              <a:t>Bước</a:t>
            </a:r>
            <a:r>
              <a:rPr lang="en-US" dirty="0"/>
              <a:t> 2: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day, </a:t>
            </a:r>
            <a:r>
              <a:rPr lang="en-US" dirty="0" err="1"/>
              <a:t>oneDayWage</a:t>
            </a:r>
            <a:endParaRPr lang="en-US" dirty="0"/>
          </a:p>
          <a:p>
            <a:r>
              <a:rPr lang="en-US" dirty="0" err="1"/>
              <a:t>Bước</a:t>
            </a:r>
            <a:r>
              <a:rPr lang="en-US" dirty="0"/>
              <a:t> 3: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lương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result = day * </a:t>
            </a:r>
            <a:r>
              <a:rPr lang="en-US" dirty="0" err="1"/>
              <a:t>oneDayWage</a:t>
            </a:r>
            <a:endParaRPr lang="en-US" dirty="0"/>
          </a:p>
          <a:p>
            <a:r>
              <a:rPr lang="en-US" dirty="0" err="1"/>
              <a:t>Bước</a:t>
            </a:r>
            <a:r>
              <a:rPr lang="en-US" dirty="0"/>
              <a:t> 4: In </a:t>
            </a:r>
            <a:r>
              <a:rPr lang="en-US" dirty="0" err="1"/>
              <a:t>ra</a:t>
            </a:r>
            <a:r>
              <a:rPr lang="en-US" dirty="0"/>
              <a:t> console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716D8A-8FEB-2D04-EC7E-553FC4A4A1AC}"/>
              </a:ext>
            </a:extLst>
          </p:cNvPr>
          <p:cNvSpPr txBox="1">
            <a:spLocks/>
          </p:cNvSpPr>
          <p:nvPr/>
        </p:nvSpPr>
        <p:spPr>
          <a:xfrm>
            <a:off x="8876145" y="1877868"/>
            <a:ext cx="3031836" cy="43513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lương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ngày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564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50545-54A2-A938-9793-756F82993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567C4-7975-3910-CD4A-A20914F3A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19" y="1831686"/>
            <a:ext cx="3031836" cy="435133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5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thực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CE215E0-745E-E696-95C5-51F10AE21490}"/>
              </a:ext>
            </a:extLst>
          </p:cNvPr>
          <p:cNvSpPr txBox="1">
            <a:spLocks/>
          </p:cNvSpPr>
          <p:nvPr/>
        </p:nvSpPr>
        <p:spPr>
          <a:xfrm>
            <a:off x="3870036" y="1825625"/>
            <a:ext cx="4451928" cy="43513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Bước</a:t>
            </a:r>
            <a:r>
              <a:rPr lang="en-US" dirty="0"/>
              <a:t> 1: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num1, num2, num3, num4, num5, result</a:t>
            </a:r>
          </a:p>
          <a:p>
            <a:r>
              <a:rPr lang="en-US" dirty="0" err="1"/>
              <a:t>Bước</a:t>
            </a:r>
            <a:r>
              <a:rPr lang="en-US" dirty="0"/>
              <a:t> 2: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num1, num2, num3, num4, num5</a:t>
            </a:r>
          </a:p>
          <a:p>
            <a:r>
              <a:rPr lang="en-US" dirty="0" err="1"/>
              <a:t>Bước</a:t>
            </a:r>
            <a:r>
              <a:rPr lang="en-US" dirty="0"/>
              <a:t> 3: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br>
              <a:rPr lang="en-US" dirty="0"/>
            </a:br>
            <a:r>
              <a:rPr lang="en-US" dirty="0"/>
              <a:t>result = (num1 + num2 + num3 + num4 + num5)/5</a:t>
            </a:r>
          </a:p>
          <a:p>
            <a:r>
              <a:rPr lang="en-US" dirty="0" err="1"/>
              <a:t>Bước</a:t>
            </a:r>
            <a:r>
              <a:rPr lang="en-US" dirty="0"/>
              <a:t> 4: In </a:t>
            </a:r>
            <a:r>
              <a:rPr lang="en-US" dirty="0" err="1"/>
              <a:t>ra</a:t>
            </a:r>
            <a:r>
              <a:rPr lang="en-US" dirty="0"/>
              <a:t> console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716D8A-8FEB-2D04-EC7E-553FC4A4A1AC}"/>
              </a:ext>
            </a:extLst>
          </p:cNvPr>
          <p:cNvSpPr txBox="1">
            <a:spLocks/>
          </p:cNvSpPr>
          <p:nvPr/>
        </p:nvSpPr>
        <p:spPr>
          <a:xfrm>
            <a:off x="8876145" y="1877868"/>
            <a:ext cx="3031836" cy="43513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5 </a:t>
            </a:r>
            <a:r>
              <a:rPr lang="en-US" dirty="0" err="1"/>
              <a:t>số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65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50545-54A2-A938-9793-756F82993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567C4-7975-3910-CD4A-A20914F3A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19" y="1831686"/>
            <a:ext cx="3031836" cy="435133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USD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716D8A-8FEB-2D04-EC7E-553FC4A4A1AC}"/>
              </a:ext>
            </a:extLst>
          </p:cNvPr>
          <p:cNvSpPr txBox="1">
            <a:spLocks/>
          </p:cNvSpPr>
          <p:nvPr/>
        </p:nvSpPr>
        <p:spPr>
          <a:xfrm>
            <a:off x="8876145" y="1877868"/>
            <a:ext cx="3031836" cy="43513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VND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C14F53D-CEBA-ACFF-D2F0-0BF2026C8B02}"/>
              </a:ext>
            </a:extLst>
          </p:cNvPr>
          <p:cNvSpPr txBox="1">
            <a:spLocks/>
          </p:cNvSpPr>
          <p:nvPr/>
        </p:nvSpPr>
        <p:spPr>
          <a:xfrm>
            <a:off x="3870036" y="1825625"/>
            <a:ext cx="4451928" cy="43513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Bước</a:t>
            </a:r>
            <a:r>
              <a:rPr lang="en-US" dirty="0"/>
              <a:t> 1: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dollar, result; </a:t>
            </a:r>
            <a:r>
              <a:rPr lang="en-US" dirty="0" err="1"/>
              <a:t>hằng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exchangeRate</a:t>
            </a:r>
            <a:endParaRPr lang="en-US" dirty="0"/>
          </a:p>
          <a:p>
            <a:r>
              <a:rPr lang="en-US" dirty="0" err="1"/>
              <a:t>Bước</a:t>
            </a:r>
            <a:r>
              <a:rPr lang="en-US" dirty="0"/>
              <a:t> 2: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dollar, </a:t>
            </a:r>
            <a:r>
              <a:rPr lang="en-US" dirty="0" err="1"/>
              <a:t>exchangeRate</a:t>
            </a:r>
            <a:endParaRPr lang="en-US" dirty="0"/>
          </a:p>
          <a:p>
            <a:r>
              <a:rPr lang="en-US" dirty="0" err="1"/>
              <a:t>Bước</a:t>
            </a:r>
            <a:r>
              <a:rPr lang="en-US" dirty="0"/>
              <a:t> 3: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br>
              <a:rPr lang="en-US" dirty="0"/>
            </a:br>
            <a:r>
              <a:rPr lang="en-US" dirty="0"/>
              <a:t>result = dollar * </a:t>
            </a:r>
            <a:r>
              <a:rPr lang="en-US" dirty="0" err="1"/>
              <a:t>exchangeRate</a:t>
            </a:r>
            <a:endParaRPr lang="en-US" dirty="0"/>
          </a:p>
          <a:p>
            <a:r>
              <a:rPr lang="en-US" dirty="0" err="1"/>
              <a:t>Bước</a:t>
            </a:r>
            <a:r>
              <a:rPr lang="en-US" dirty="0"/>
              <a:t> 4: In </a:t>
            </a:r>
            <a:r>
              <a:rPr lang="en-US" dirty="0" err="1"/>
              <a:t>ra</a:t>
            </a:r>
            <a:r>
              <a:rPr lang="en-US" dirty="0"/>
              <a:t> console</a:t>
            </a:r>
          </a:p>
        </p:txBody>
      </p:sp>
    </p:spTree>
    <p:extLst>
      <p:ext uri="{BB962C8B-B14F-4D97-AF65-F5344CB8AC3E}">
        <p14:creationId xmlns:p14="http://schemas.microsoft.com/office/powerpoint/2010/main" val="2127267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50545-54A2-A938-9793-756F82993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567C4-7975-3910-CD4A-A20914F3A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19" y="1831686"/>
            <a:ext cx="3031836" cy="435133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,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rộng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716D8A-8FEB-2D04-EC7E-553FC4A4A1AC}"/>
              </a:ext>
            </a:extLst>
          </p:cNvPr>
          <p:cNvSpPr txBox="1">
            <a:spLocks/>
          </p:cNvSpPr>
          <p:nvPr/>
        </p:nvSpPr>
        <p:spPr>
          <a:xfrm>
            <a:off x="8876145" y="1877868"/>
            <a:ext cx="3031836" cy="43513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, chu vi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C944D28-5891-670C-1CB4-06006D95849D}"/>
              </a:ext>
            </a:extLst>
          </p:cNvPr>
          <p:cNvSpPr txBox="1">
            <a:spLocks/>
          </p:cNvSpPr>
          <p:nvPr/>
        </p:nvSpPr>
        <p:spPr>
          <a:xfrm>
            <a:off x="3639845" y="1825625"/>
            <a:ext cx="4918229" cy="43513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Bước</a:t>
            </a:r>
            <a:r>
              <a:rPr lang="en-US" dirty="0"/>
              <a:t> 1: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length, width, area, perimeter</a:t>
            </a:r>
          </a:p>
          <a:p>
            <a:r>
              <a:rPr lang="en-US" dirty="0" err="1"/>
              <a:t>Bước</a:t>
            </a:r>
            <a:r>
              <a:rPr lang="en-US" dirty="0"/>
              <a:t> 2: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length, width</a:t>
            </a:r>
          </a:p>
          <a:p>
            <a:r>
              <a:rPr lang="en-US" dirty="0" err="1"/>
              <a:t>Bước</a:t>
            </a:r>
            <a:r>
              <a:rPr lang="en-US" dirty="0"/>
              <a:t> 3: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br>
              <a:rPr lang="en-US" dirty="0"/>
            </a:br>
            <a:r>
              <a:rPr lang="en-US" dirty="0"/>
              <a:t>area = length * width</a:t>
            </a:r>
            <a:br>
              <a:rPr lang="en-US" dirty="0"/>
            </a:br>
            <a:r>
              <a:rPr lang="en-US" dirty="0"/>
              <a:t>perimeter = (length + width) * 2</a:t>
            </a:r>
          </a:p>
          <a:p>
            <a:r>
              <a:rPr lang="en-US" dirty="0" err="1"/>
              <a:t>Bước</a:t>
            </a:r>
            <a:r>
              <a:rPr lang="en-US" dirty="0"/>
              <a:t> 4: In </a:t>
            </a:r>
            <a:r>
              <a:rPr lang="en-US" dirty="0" err="1"/>
              <a:t>ra</a:t>
            </a:r>
            <a:r>
              <a:rPr lang="en-US" dirty="0"/>
              <a:t> console</a:t>
            </a:r>
          </a:p>
        </p:txBody>
      </p:sp>
    </p:spTree>
    <p:extLst>
      <p:ext uri="{BB962C8B-B14F-4D97-AF65-F5344CB8AC3E}">
        <p14:creationId xmlns:p14="http://schemas.microsoft.com/office/powerpoint/2010/main" val="2982512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50545-54A2-A938-9793-756F82993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567C4-7975-3910-CD4A-A20914F3A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19" y="1831686"/>
            <a:ext cx="3031836" cy="435133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716D8A-8FEB-2D04-EC7E-553FC4A4A1AC}"/>
              </a:ext>
            </a:extLst>
          </p:cNvPr>
          <p:cNvSpPr txBox="1">
            <a:spLocks/>
          </p:cNvSpPr>
          <p:nvPr/>
        </p:nvSpPr>
        <p:spPr>
          <a:xfrm>
            <a:off x="8876145" y="1877868"/>
            <a:ext cx="3031836" cy="43513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Tổng</a:t>
            </a:r>
            <a:r>
              <a:rPr lang="en-US" dirty="0"/>
              <a:t> 2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1C418A-6B3F-A72B-0FAD-BF661F274BA6}"/>
              </a:ext>
            </a:extLst>
          </p:cNvPr>
          <p:cNvSpPr txBox="1">
            <a:spLocks/>
          </p:cNvSpPr>
          <p:nvPr/>
        </p:nvSpPr>
        <p:spPr>
          <a:xfrm>
            <a:off x="3870036" y="1825625"/>
            <a:ext cx="4451928" cy="43513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Bước</a:t>
            </a:r>
            <a:r>
              <a:rPr lang="en-US" dirty="0"/>
              <a:t> 1: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number, result</a:t>
            </a:r>
          </a:p>
          <a:p>
            <a:r>
              <a:rPr lang="en-US" dirty="0" err="1"/>
              <a:t>Bước</a:t>
            </a:r>
            <a:r>
              <a:rPr lang="en-US" dirty="0"/>
              <a:t> 2: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number</a:t>
            </a:r>
          </a:p>
          <a:p>
            <a:r>
              <a:rPr lang="en-US" dirty="0" err="1"/>
              <a:t>Bước</a:t>
            </a:r>
            <a:r>
              <a:rPr lang="en-US" dirty="0"/>
              <a:t> 3: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br>
              <a:rPr lang="en-US" dirty="0"/>
            </a:br>
            <a:r>
              <a:rPr lang="en-US" dirty="0"/>
              <a:t>result = number% 10 + </a:t>
            </a:r>
            <a:r>
              <a:rPr lang="en-US" dirty="0" err="1"/>
              <a:t>Math.floor</a:t>
            </a:r>
            <a:r>
              <a:rPr lang="en-US" dirty="0"/>
              <a:t>(number/ 10)</a:t>
            </a:r>
          </a:p>
          <a:p>
            <a:r>
              <a:rPr lang="en-US" dirty="0" err="1"/>
              <a:t>Bước</a:t>
            </a:r>
            <a:r>
              <a:rPr lang="en-US" dirty="0"/>
              <a:t> 4: In </a:t>
            </a:r>
            <a:r>
              <a:rPr lang="en-US" dirty="0" err="1"/>
              <a:t>ra</a:t>
            </a:r>
            <a:r>
              <a:rPr lang="en-US" dirty="0"/>
              <a:t> console</a:t>
            </a:r>
          </a:p>
        </p:txBody>
      </p:sp>
    </p:spTree>
    <p:extLst>
      <p:ext uri="{BB962C8B-B14F-4D97-AF65-F5344CB8AC3E}">
        <p14:creationId xmlns:p14="http://schemas.microsoft.com/office/powerpoint/2010/main" val="1792914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299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Bài 1</vt:lpstr>
      <vt:lpstr>Bài 2</vt:lpstr>
      <vt:lpstr>Bài 3</vt:lpstr>
      <vt:lpstr>Bài 4</vt:lpstr>
      <vt:lpstr>Bài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1</dc:title>
  <dc:creator>Smash Potato</dc:creator>
  <cp:lastModifiedBy>DOAN MINH DANG</cp:lastModifiedBy>
  <cp:revision>3</cp:revision>
  <dcterms:created xsi:type="dcterms:W3CDTF">2022-12-02T07:04:52Z</dcterms:created>
  <dcterms:modified xsi:type="dcterms:W3CDTF">2022-12-02T12:33:12Z</dcterms:modified>
</cp:coreProperties>
</file>