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74" r:id="rId4"/>
    <p:sldId id="256" r:id="rId5"/>
    <p:sldId id="258" r:id="rId6"/>
    <p:sldId id="259" r:id="rId7"/>
    <p:sldId id="270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05A0-5B5E-462D-AEE3-3A7E7C9C150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D26E3ED-8049-4E6A-B2DD-310E799B4C39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50000"/>
                </a:schemeClr>
              </a:solidFill>
            </a:rPr>
            <a:t>Camera</a:t>
          </a:r>
          <a:endParaRPr lang="en-GB" dirty="0"/>
        </a:p>
      </dgm:t>
    </dgm:pt>
    <dgm:pt modelId="{8AB96DA5-8001-4524-8232-F45B26E7BA83}" type="parTrans" cxnId="{6AD5B9A8-AA9D-4AAC-9D59-1C42EA35002F}">
      <dgm:prSet/>
      <dgm:spPr/>
      <dgm:t>
        <a:bodyPr/>
        <a:lstStyle/>
        <a:p>
          <a:endParaRPr lang="en-GB"/>
        </a:p>
      </dgm:t>
    </dgm:pt>
    <dgm:pt modelId="{B7BC245D-7721-49C3-8ACD-C562AE853C97}" type="sibTrans" cxnId="{6AD5B9A8-AA9D-4AAC-9D59-1C42EA35002F}">
      <dgm:prSet/>
      <dgm:spPr/>
      <dgm:t>
        <a:bodyPr/>
        <a:lstStyle/>
        <a:p>
          <a:endParaRPr lang="en-GB"/>
        </a:p>
      </dgm:t>
    </dgm:pt>
    <dgm:pt modelId="{19AAC6D9-F54B-4F3B-8EF1-15CFFBD0296F}">
      <dgm:prSet phldrT="[Text]" custT="1"/>
      <dgm:spPr/>
      <dgm:t>
        <a:bodyPr/>
        <a:lstStyle/>
        <a:p>
          <a:r>
            <a:rPr lang="en-GB" sz="2400" dirty="0"/>
            <a:t>Face recognition</a:t>
          </a:r>
        </a:p>
      </dgm:t>
    </dgm:pt>
    <dgm:pt modelId="{18555239-D4E7-4EC0-B0E1-E2B5C0AE08E4}" type="parTrans" cxnId="{F2C42FF5-0D56-4430-A6A9-0BEA93CB1C50}">
      <dgm:prSet/>
      <dgm:spPr/>
      <dgm:t>
        <a:bodyPr/>
        <a:lstStyle/>
        <a:p>
          <a:endParaRPr lang="en-GB"/>
        </a:p>
      </dgm:t>
    </dgm:pt>
    <dgm:pt modelId="{B8926B65-6F2F-4709-B9A4-D7DB8D8B4C71}" type="sibTrans" cxnId="{F2C42FF5-0D56-4430-A6A9-0BEA93CB1C50}">
      <dgm:prSet/>
      <dgm:spPr/>
      <dgm:t>
        <a:bodyPr/>
        <a:lstStyle/>
        <a:p>
          <a:endParaRPr lang="en-GB"/>
        </a:p>
      </dgm:t>
    </dgm:pt>
    <dgm:pt modelId="{6DF17E5B-CED5-4E8F-807C-7C9B8A9B2DFD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50000"/>
                </a:schemeClr>
              </a:solidFill>
            </a:rPr>
            <a:t>Desktop application </a:t>
          </a:r>
          <a:endParaRPr lang="en-GB" dirty="0"/>
        </a:p>
      </dgm:t>
    </dgm:pt>
    <dgm:pt modelId="{765D2E95-C512-48D2-A084-C6348C7181EA}" type="parTrans" cxnId="{2E678741-E544-4783-817B-4B1E240E6669}">
      <dgm:prSet/>
      <dgm:spPr/>
      <dgm:t>
        <a:bodyPr/>
        <a:lstStyle/>
        <a:p>
          <a:endParaRPr lang="en-GB"/>
        </a:p>
      </dgm:t>
    </dgm:pt>
    <dgm:pt modelId="{C2EEFFA7-0C0C-4F29-9B77-BB4D7E2A1A04}" type="sibTrans" cxnId="{2E678741-E544-4783-817B-4B1E240E6669}">
      <dgm:prSet/>
      <dgm:spPr/>
      <dgm:t>
        <a:bodyPr/>
        <a:lstStyle/>
        <a:p>
          <a:endParaRPr lang="en-GB"/>
        </a:p>
      </dgm:t>
    </dgm:pt>
    <dgm:pt modelId="{9D594C41-245E-448F-A757-E82D17111B9F}">
      <dgm:prSet phldrT="[Text]" custT="1"/>
      <dgm:spPr/>
      <dgm:t>
        <a:bodyPr/>
        <a:lstStyle/>
        <a:p>
          <a:r>
            <a:rPr lang="en-GB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GUI for navigation</a:t>
          </a:r>
        </a:p>
      </dgm:t>
    </dgm:pt>
    <dgm:pt modelId="{AB8BAEBE-06B9-4876-AAD4-14EC9D80DDBB}" type="parTrans" cxnId="{B8474DD4-9C98-482A-B8F4-FC290EF28ABA}">
      <dgm:prSet/>
      <dgm:spPr/>
      <dgm:t>
        <a:bodyPr/>
        <a:lstStyle/>
        <a:p>
          <a:endParaRPr lang="en-GB"/>
        </a:p>
      </dgm:t>
    </dgm:pt>
    <dgm:pt modelId="{FF4CEEB9-D047-4B09-84F5-4EF169E7E8C8}" type="sibTrans" cxnId="{B8474DD4-9C98-482A-B8F4-FC290EF28ABA}">
      <dgm:prSet/>
      <dgm:spPr/>
      <dgm:t>
        <a:bodyPr/>
        <a:lstStyle/>
        <a:p>
          <a:endParaRPr lang="en-GB"/>
        </a:p>
      </dgm:t>
    </dgm:pt>
    <dgm:pt modelId="{B0740A77-E16F-461A-9A79-29B50A0892C4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50000"/>
                </a:schemeClr>
              </a:solidFill>
            </a:rPr>
            <a:t>Arduino</a:t>
          </a:r>
          <a:endParaRPr lang="en-GB" dirty="0"/>
        </a:p>
      </dgm:t>
    </dgm:pt>
    <dgm:pt modelId="{F3B4566D-6229-4735-BAD8-A722548A90A9}" type="parTrans" cxnId="{24E06382-AE78-4942-B98A-38BD27734F2A}">
      <dgm:prSet/>
      <dgm:spPr/>
      <dgm:t>
        <a:bodyPr/>
        <a:lstStyle/>
        <a:p>
          <a:endParaRPr lang="en-GB"/>
        </a:p>
      </dgm:t>
    </dgm:pt>
    <dgm:pt modelId="{B8F4DDD0-7801-4123-8EBB-1E37C48A39FA}" type="sibTrans" cxnId="{24E06382-AE78-4942-B98A-38BD27734F2A}">
      <dgm:prSet/>
      <dgm:spPr/>
      <dgm:t>
        <a:bodyPr/>
        <a:lstStyle/>
        <a:p>
          <a:endParaRPr lang="en-GB"/>
        </a:p>
      </dgm:t>
    </dgm:pt>
    <dgm:pt modelId="{D2ED8C53-33BB-4395-842F-8BCDD6B0C145}">
      <dgm:prSet phldrT="[Text]"/>
      <dgm:spPr/>
      <dgm:t>
        <a:bodyPr/>
        <a:lstStyle/>
        <a:p>
          <a:r>
            <a:rPr lang="en-GB" dirty="0"/>
            <a:t>Bridge between hardware and software</a:t>
          </a:r>
        </a:p>
      </dgm:t>
    </dgm:pt>
    <dgm:pt modelId="{279772A8-D60C-47C6-AB78-2871AE354FF1}" type="parTrans" cxnId="{C889457F-2212-4742-B743-2989C127E3F8}">
      <dgm:prSet/>
      <dgm:spPr/>
      <dgm:t>
        <a:bodyPr/>
        <a:lstStyle/>
        <a:p>
          <a:endParaRPr lang="en-GB"/>
        </a:p>
      </dgm:t>
    </dgm:pt>
    <dgm:pt modelId="{45BD5D76-7615-42E2-898F-1A081B153395}" type="sibTrans" cxnId="{C889457F-2212-4742-B743-2989C127E3F8}">
      <dgm:prSet/>
      <dgm:spPr/>
      <dgm:t>
        <a:bodyPr/>
        <a:lstStyle/>
        <a:p>
          <a:endParaRPr lang="en-GB"/>
        </a:p>
      </dgm:t>
    </dgm:pt>
    <dgm:pt modelId="{5EF92C28-9647-4846-AEEA-EF661B9F2EE6}">
      <dgm:prSet custT="1"/>
      <dgm:spPr/>
      <dgm:t>
        <a:bodyPr/>
        <a:lstStyle/>
        <a:p>
          <a:r>
            <a:rPr lang="en-GB" sz="2000" kern="1200" dirty="0">
              <a:solidFill>
                <a:srgbClr val="7C96A3">
                  <a:lumMod val="50000"/>
                </a:srgbClr>
              </a:solidFill>
              <a:latin typeface="Tw Cen MT" panose="020B0602020104020603"/>
              <a:ea typeface="+mn-ea"/>
              <a:cs typeface="+mn-cs"/>
            </a:rPr>
            <a:t>SMS sending and appliance control</a:t>
          </a:r>
        </a:p>
      </dgm:t>
    </dgm:pt>
    <dgm:pt modelId="{323BC530-43A5-4D59-A542-FAAEA4D0C561}" type="parTrans" cxnId="{793754E0-D80F-4E43-96DD-1EC1F5EEFC1B}">
      <dgm:prSet/>
      <dgm:spPr/>
      <dgm:t>
        <a:bodyPr/>
        <a:lstStyle/>
        <a:p>
          <a:endParaRPr lang="en-GB"/>
        </a:p>
      </dgm:t>
    </dgm:pt>
    <dgm:pt modelId="{5CBC7B79-98DC-4FAF-AF29-BE0C4EED12F7}" type="sibTrans" cxnId="{793754E0-D80F-4E43-96DD-1EC1F5EEFC1B}">
      <dgm:prSet/>
      <dgm:spPr/>
      <dgm:t>
        <a:bodyPr/>
        <a:lstStyle/>
        <a:p>
          <a:endParaRPr lang="en-GB"/>
        </a:p>
      </dgm:t>
    </dgm:pt>
    <dgm:pt modelId="{C7FB7D65-4BE4-47F3-B47F-172521BD7ABB}" type="pres">
      <dgm:prSet presAssocID="{EC7E05A0-5B5E-462D-AEE3-3A7E7C9C150C}" presName="rootnode" presStyleCnt="0">
        <dgm:presLayoutVars>
          <dgm:chMax/>
          <dgm:chPref/>
          <dgm:dir/>
          <dgm:animLvl val="lvl"/>
        </dgm:presLayoutVars>
      </dgm:prSet>
      <dgm:spPr/>
    </dgm:pt>
    <dgm:pt modelId="{4AC67B08-2E8E-445C-9C03-5895B3F8B83F}" type="pres">
      <dgm:prSet presAssocID="{AD26E3ED-8049-4E6A-B2DD-310E799B4C39}" presName="composite" presStyleCnt="0"/>
      <dgm:spPr/>
    </dgm:pt>
    <dgm:pt modelId="{77E3DE0C-F198-431A-895A-B1397EF5A731}" type="pres">
      <dgm:prSet presAssocID="{AD26E3ED-8049-4E6A-B2DD-310E799B4C39}" presName="bentUpArrow1" presStyleLbl="alignImgPlace1" presStyleIdx="0" presStyleCnt="3"/>
      <dgm:spPr/>
    </dgm:pt>
    <dgm:pt modelId="{D083C92F-C80E-473C-ADFC-7ED68792EC0C}" type="pres">
      <dgm:prSet presAssocID="{AD26E3ED-8049-4E6A-B2DD-310E799B4C3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8E2C9A3-5E16-4C0E-B030-E8116A6B4EBE}" type="pres">
      <dgm:prSet presAssocID="{AD26E3ED-8049-4E6A-B2DD-310E799B4C39}" presName="ChildText" presStyleLbl="revTx" presStyleIdx="0" presStyleCnt="3" custScaleX="197916" custLinFactNeighborX="70908" custLinFactNeighborY="1455">
        <dgm:presLayoutVars>
          <dgm:chMax val="0"/>
          <dgm:chPref val="0"/>
          <dgm:bulletEnabled val="1"/>
        </dgm:presLayoutVars>
      </dgm:prSet>
      <dgm:spPr/>
    </dgm:pt>
    <dgm:pt modelId="{EE900D11-0541-4C55-95AF-0E25F82415EC}" type="pres">
      <dgm:prSet presAssocID="{B7BC245D-7721-49C3-8ACD-C562AE853C97}" presName="sibTrans" presStyleCnt="0"/>
      <dgm:spPr/>
    </dgm:pt>
    <dgm:pt modelId="{19277428-9563-4B33-A299-A2510038A439}" type="pres">
      <dgm:prSet presAssocID="{6DF17E5B-CED5-4E8F-807C-7C9B8A9B2DFD}" presName="composite" presStyleCnt="0"/>
      <dgm:spPr/>
    </dgm:pt>
    <dgm:pt modelId="{B04A15A7-A56E-446E-9267-0410106448C5}" type="pres">
      <dgm:prSet presAssocID="{6DF17E5B-CED5-4E8F-807C-7C9B8A9B2DFD}" presName="bentUpArrow1" presStyleLbl="alignImgPlace1" presStyleIdx="1" presStyleCnt="3"/>
      <dgm:spPr/>
    </dgm:pt>
    <dgm:pt modelId="{7E031F38-32E1-4151-B28B-AE0BF6059345}" type="pres">
      <dgm:prSet presAssocID="{6DF17E5B-CED5-4E8F-807C-7C9B8A9B2DF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3E6AF9D-2F12-4EFA-89FF-64C76DB13838}" type="pres">
      <dgm:prSet presAssocID="{6DF17E5B-CED5-4E8F-807C-7C9B8A9B2DFD}" presName="ChildText" presStyleLbl="revTx" presStyleIdx="1" presStyleCnt="3" custScaleX="153344" custLinFactNeighborX="38476" custLinFactNeighborY="4364">
        <dgm:presLayoutVars>
          <dgm:chMax val="0"/>
          <dgm:chPref val="0"/>
          <dgm:bulletEnabled val="1"/>
        </dgm:presLayoutVars>
      </dgm:prSet>
      <dgm:spPr/>
    </dgm:pt>
    <dgm:pt modelId="{24711A6E-1501-47F0-8BEE-AFEAD00A7F68}" type="pres">
      <dgm:prSet presAssocID="{C2EEFFA7-0C0C-4F29-9B77-BB4D7E2A1A04}" presName="sibTrans" presStyleCnt="0"/>
      <dgm:spPr/>
    </dgm:pt>
    <dgm:pt modelId="{E47D8DDC-BBF8-4CD8-BCDD-D14C60CF12DA}" type="pres">
      <dgm:prSet presAssocID="{B0740A77-E16F-461A-9A79-29B50A0892C4}" presName="composite" presStyleCnt="0"/>
      <dgm:spPr/>
    </dgm:pt>
    <dgm:pt modelId="{47086CDE-7F55-4B9C-873D-2A29C4BAF1A6}" type="pres">
      <dgm:prSet presAssocID="{B0740A77-E16F-461A-9A79-29B50A0892C4}" presName="bentUpArrow1" presStyleLbl="alignImgPlace1" presStyleIdx="2" presStyleCnt="3"/>
      <dgm:spPr/>
    </dgm:pt>
    <dgm:pt modelId="{0F43B9A1-1BC8-498D-A3C6-82684A36331A}" type="pres">
      <dgm:prSet presAssocID="{B0740A77-E16F-461A-9A79-29B50A0892C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DF3490B-8B8E-4298-8741-5C1BACA926D2}" type="pres">
      <dgm:prSet presAssocID="{B0740A77-E16F-461A-9A79-29B50A0892C4}" presName="ChildText" presStyleLbl="revTx" presStyleIdx="2" presStyleCnt="3" custScaleX="170315" custLinFactNeighborX="46397" custLinFactNeighborY="-1454">
        <dgm:presLayoutVars>
          <dgm:chMax val="0"/>
          <dgm:chPref val="0"/>
          <dgm:bulletEnabled val="1"/>
        </dgm:presLayoutVars>
      </dgm:prSet>
      <dgm:spPr/>
    </dgm:pt>
    <dgm:pt modelId="{8EDAE12E-F7D1-4AF8-8C9D-23C8C17400F4}" type="pres">
      <dgm:prSet presAssocID="{B8F4DDD0-7801-4123-8EBB-1E37C48A39FA}" presName="sibTrans" presStyleCnt="0"/>
      <dgm:spPr/>
    </dgm:pt>
    <dgm:pt modelId="{9D45826B-B533-4D79-8C5D-2206E2BE177B}" type="pres">
      <dgm:prSet presAssocID="{5EF92C28-9647-4846-AEEA-EF661B9F2EE6}" presName="composite" presStyleCnt="0"/>
      <dgm:spPr/>
    </dgm:pt>
    <dgm:pt modelId="{15FBB6D3-D7BC-42A9-A13D-348B70876886}" type="pres">
      <dgm:prSet presAssocID="{5EF92C28-9647-4846-AEEA-EF661B9F2EE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6DC762A-0B45-48BC-A8B6-960F41AD0CFC}" type="presOf" srcId="{5EF92C28-9647-4846-AEEA-EF661B9F2EE6}" destId="{15FBB6D3-D7BC-42A9-A13D-348B70876886}" srcOrd="0" destOrd="0" presId="urn:microsoft.com/office/officeart/2005/8/layout/StepDownProcess"/>
    <dgm:cxn modelId="{2E678741-E544-4783-817B-4B1E240E6669}" srcId="{EC7E05A0-5B5E-462D-AEE3-3A7E7C9C150C}" destId="{6DF17E5B-CED5-4E8F-807C-7C9B8A9B2DFD}" srcOrd="1" destOrd="0" parTransId="{765D2E95-C512-48D2-A084-C6348C7181EA}" sibTransId="{C2EEFFA7-0C0C-4F29-9B77-BB4D7E2A1A04}"/>
    <dgm:cxn modelId="{D41CE36B-0BE7-439F-B1C3-F3A3556BFA7A}" type="presOf" srcId="{6DF17E5B-CED5-4E8F-807C-7C9B8A9B2DFD}" destId="{7E031F38-32E1-4151-B28B-AE0BF6059345}" srcOrd="0" destOrd="0" presId="urn:microsoft.com/office/officeart/2005/8/layout/StepDownProcess"/>
    <dgm:cxn modelId="{7D423974-34C7-4E60-B4EE-74E230F459A7}" type="presOf" srcId="{D2ED8C53-33BB-4395-842F-8BCDD6B0C145}" destId="{7DF3490B-8B8E-4298-8741-5C1BACA926D2}" srcOrd="0" destOrd="0" presId="urn:microsoft.com/office/officeart/2005/8/layout/StepDownProcess"/>
    <dgm:cxn modelId="{C889457F-2212-4742-B743-2989C127E3F8}" srcId="{B0740A77-E16F-461A-9A79-29B50A0892C4}" destId="{D2ED8C53-33BB-4395-842F-8BCDD6B0C145}" srcOrd="0" destOrd="0" parTransId="{279772A8-D60C-47C6-AB78-2871AE354FF1}" sibTransId="{45BD5D76-7615-42E2-898F-1A081B153395}"/>
    <dgm:cxn modelId="{24E06382-AE78-4942-B98A-38BD27734F2A}" srcId="{EC7E05A0-5B5E-462D-AEE3-3A7E7C9C150C}" destId="{B0740A77-E16F-461A-9A79-29B50A0892C4}" srcOrd="2" destOrd="0" parTransId="{F3B4566D-6229-4735-BAD8-A722548A90A9}" sibTransId="{B8F4DDD0-7801-4123-8EBB-1E37C48A39FA}"/>
    <dgm:cxn modelId="{D5702E8B-CDE8-4033-8E7F-E420BDDBB742}" type="presOf" srcId="{19AAC6D9-F54B-4F3B-8EF1-15CFFBD0296F}" destId="{F8E2C9A3-5E16-4C0E-B030-E8116A6B4EBE}" srcOrd="0" destOrd="0" presId="urn:microsoft.com/office/officeart/2005/8/layout/StepDownProcess"/>
    <dgm:cxn modelId="{6AD5B9A8-AA9D-4AAC-9D59-1C42EA35002F}" srcId="{EC7E05A0-5B5E-462D-AEE3-3A7E7C9C150C}" destId="{AD26E3ED-8049-4E6A-B2DD-310E799B4C39}" srcOrd="0" destOrd="0" parTransId="{8AB96DA5-8001-4524-8232-F45B26E7BA83}" sibTransId="{B7BC245D-7721-49C3-8ACD-C562AE853C97}"/>
    <dgm:cxn modelId="{C4A628AD-AE51-42E9-BC50-9E4DED806F21}" type="presOf" srcId="{B0740A77-E16F-461A-9A79-29B50A0892C4}" destId="{0F43B9A1-1BC8-498D-A3C6-82684A36331A}" srcOrd="0" destOrd="0" presId="urn:microsoft.com/office/officeart/2005/8/layout/StepDownProcess"/>
    <dgm:cxn modelId="{6B10C1AF-5B41-4464-BC37-110A2D0A2F46}" type="presOf" srcId="{9D594C41-245E-448F-A757-E82D17111B9F}" destId="{63E6AF9D-2F12-4EFA-89FF-64C76DB13838}" srcOrd="0" destOrd="0" presId="urn:microsoft.com/office/officeart/2005/8/layout/StepDownProcess"/>
    <dgm:cxn modelId="{B8474DD4-9C98-482A-B8F4-FC290EF28ABA}" srcId="{6DF17E5B-CED5-4E8F-807C-7C9B8A9B2DFD}" destId="{9D594C41-245E-448F-A757-E82D17111B9F}" srcOrd="0" destOrd="0" parTransId="{AB8BAEBE-06B9-4876-AAD4-14EC9D80DDBB}" sibTransId="{FF4CEEB9-D047-4B09-84F5-4EF169E7E8C8}"/>
    <dgm:cxn modelId="{793754E0-D80F-4E43-96DD-1EC1F5EEFC1B}" srcId="{EC7E05A0-5B5E-462D-AEE3-3A7E7C9C150C}" destId="{5EF92C28-9647-4846-AEEA-EF661B9F2EE6}" srcOrd="3" destOrd="0" parTransId="{323BC530-43A5-4D59-A542-FAAEA4D0C561}" sibTransId="{5CBC7B79-98DC-4FAF-AF29-BE0C4EED12F7}"/>
    <dgm:cxn modelId="{2C3A5DF0-8B57-4636-A759-23184233B8E6}" type="presOf" srcId="{EC7E05A0-5B5E-462D-AEE3-3A7E7C9C150C}" destId="{C7FB7D65-4BE4-47F3-B47F-172521BD7ABB}" srcOrd="0" destOrd="0" presId="urn:microsoft.com/office/officeart/2005/8/layout/StepDownProcess"/>
    <dgm:cxn modelId="{D15C9FF4-2559-48DF-9D8C-FF8839C2399E}" type="presOf" srcId="{AD26E3ED-8049-4E6A-B2DD-310E799B4C39}" destId="{D083C92F-C80E-473C-ADFC-7ED68792EC0C}" srcOrd="0" destOrd="0" presId="urn:microsoft.com/office/officeart/2005/8/layout/StepDownProcess"/>
    <dgm:cxn modelId="{F2C42FF5-0D56-4430-A6A9-0BEA93CB1C50}" srcId="{AD26E3ED-8049-4E6A-B2DD-310E799B4C39}" destId="{19AAC6D9-F54B-4F3B-8EF1-15CFFBD0296F}" srcOrd="0" destOrd="0" parTransId="{18555239-D4E7-4EC0-B0E1-E2B5C0AE08E4}" sibTransId="{B8926B65-6F2F-4709-B9A4-D7DB8D8B4C71}"/>
    <dgm:cxn modelId="{C6D45E70-938F-4D69-96C6-AADD9C1BDD1E}" type="presParOf" srcId="{C7FB7D65-4BE4-47F3-B47F-172521BD7ABB}" destId="{4AC67B08-2E8E-445C-9C03-5895B3F8B83F}" srcOrd="0" destOrd="0" presId="urn:microsoft.com/office/officeart/2005/8/layout/StepDownProcess"/>
    <dgm:cxn modelId="{E8AD6E4F-861D-4730-98E4-CE8FF3060D0C}" type="presParOf" srcId="{4AC67B08-2E8E-445C-9C03-5895B3F8B83F}" destId="{77E3DE0C-F198-431A-895A-B1397EF5A731}" srcOrd="0" destOrd="0" presId="urn:microsoft.com/office/officeart/2005/8/layout/StepDownProcess"/>
    <dgm:cxn modelId="{240D64DF-DDE2-4CD5-A2F0-8A926F487A36}" type="presParOf" srcId="{4AC67B08-2E8E-445C-9C03-5895B3F8B83F}" destId="{D083C92F-C80E-473C-ADFC-7ED68792EC0C}" srcOrd="1" destOrd="0" presId="urn:microsoft.com/office/officeart/2005/8/layout/StepDownProcess"/>
    <dgm:cxn modelId="{6892F1D5-E3FB-4F17-AFA3-EABD3A037756}" type="presParOf" srcId="{4AC67B08-2E8E-445C-9C03-5895B3F8B83F}" destId="{F8E2C9A3-5E16-4C0E-B030-E8116A6B4EBE}" srcOrd="2" destOrd="0" presId="urn:microsoft.com/office/officeart/2005/8/layout/StepDownProcess"/>
    <dgm:cxn modelId="{335DC7C9-0779-4DD4-833C-D452A06EA749}" type="presParOf" srcId="{C7FB7D65-4BE4-47F3-B47F-172521BD7ABB}" destId="{EE900D11-0541-4C55-95AF-0E25F82415EC}" srcOrd="1" destOrd="0" presId="urn:microsoft.com/office/officeart/2005/8/layout/StepDownProcess"/>
    <dgm:cxn modelId="{411195D2-FDE8-4EEB-ABAE-949B8AEF34AD}" type="presParOf" srcId="{C7FB7D65-4BE4-47F3-B47F-172521BD7ABB}" destId="{19277428-9563-4B33-A299-A2510038A439}" srcOrd="2" destOrd="0" presId="urn:microsoft.com/office/officeart/2005/8/layout/StepDownProcess"/>
    <dgm:cxn modelId="{C07F657A-C0D8-48A4-828C-D53E4A640AC2}" type="presParOf" srcId="{19277428-9563-4B33-A299-A2510038A439}" destId="{B04A15A7-A56E-446E-9267-0410106448C5}" srcOrd="0" destOrd="0" presId="urn:microsoft.com/office/officeart/2005/8/layout/StepDownProcess"/>
    <dgm:cxn modelId="{CF671C93-D6CC-4CFE-A29D-C4FB88724ACC}" type="presParOf" srcId="{19277428-9563-4B33-A299-A2510038A439}" destId="{7E031F38-32E1-4151-B28B-AE0BF6059345}" srcOrd="1" destOrd="0" presId="urn:microsoft.com/office/officeart/2005/8/layout/StepDownProcess"/>
    <dgm:cxn modelId="{A9D7C0F5-0A6E-4BBE-A64D-48D4C76E268C}" type="presParOf" srcId="{19277428-9563-4B33-A299-A2510038A439}" destId="{63E6AF9D-2F12-4EFA-89FF-64C76DB13838}" srcOrd="2" destOrd="0" presId="urn:microsoft.com/office/officeart/2005/8/layout/StepDownProcess"/>
    <dgm:cxn modelId="{93AC3000-7266-4813-BD03-B04AAEE21232}" type="presParOf" srcId="{C7FB7D65-4BE4-47F3-B47F-172521BD7ABB}" destId="{24711A6E-1501-47F0-8BEE-AFEAD00A7F68}" srcOrd="3" destOrd="0" presId="urn:microsoft.com/office/officeart/2005/8/layout/StepDownProcess"/>
    <dgm:cxn modelId="{672E2CDF-24C9-4FE6-90E7-FBACF3708435}" type="presParOf" srcId="{C7FB7D65-4BE4-47F3-B47F-172521BD7ABB}" destId="{E47D8DDC-BBF8-4CD8-BCDD-D14C60CF12DA}" srcOrd="4" destOrd="0" presId="urn:microsoft.com/office/officeart/2005/8/layout/StepDownProcess"/>
    <dgm:cxn modelId="{F5AC9B33-348A-412B-ABA5-958CE8BD5B43}" type="presParOf" srcId="{E47D8DDC-BBF8-4CD8-BCDD-D14C60CF12DA}" destId="{47086CDE-7F55-4B9C-873D-2A29C4BAF1A6}" srcOrd="0" destOrd="0" presId="urn:microsoft.com/office/officeart/2005/8/layout/StepDownProcess"/>
    <dgm:cxn modelId="{F2954DEA-5100-4646-870A-89F8E89E8BB7}" type="presParOf" srcId="{E47D8DDC-BBF8-4CD8-BCDD-D14C60CF12DA}" destId="{0F43B9A1-1BC8-498D-A3C6-82684A36331A}" srcOrd="1" destOrd="0" presId="urn:microsoft.com/office/officeart/2005/8/layout/StepDownProcess"/>
    <dgm:cxn modelId="{24EAB100-8568-4D64-AF57-6A7CCFC907A4}" type="presParOf" srcId="{E47D8DDC-BBF8-4CD8-BCDD-D14C60CF12DA}" destId="{7DF3490B-8B8E-4298-8741-5C1BACA926D2}" srcOrd="2" destOrd="0" presId="urn:microsoft.com/office/officeart/2005/8/layout/StepDownProcess"/>
    <dgm:cxn modelId="{B3756CED-CD2D-4C0B-BF2B-6081EDBEEEB2}" type="presParOf" srcId="{C7FB7D65-4BE4-47F3-B47F-172521BD7ABB}" destId="{8EDAE12E-F7D1-4AF8-8C9D-23C8C17400F4}" srcOrd="5" destOrd="0" presId="urn:microsoft.com/office/officeart/2005/8/layout/StepDownProcess"/>
    <dgm:cxn modelId="{A9CCBC29-52C7-4486-8D10-1FC5098D7E05}" type="presParOf" srcId="{C7FB7D65-4BE4-47F3-B47F-172521BD7ABB}" destId="{9D45826B-B533-4D79-8C5D-2206E2BE177B}" srcOrd="6" destOrd="0" presId="urn:microsoft.com/office/officeart/2005/8/layout/StepDownProcess"/>
    <dgm:cxn modelId="{5EA63CDE-9B88-433E-9843-7C59A363AB35}" type="presParOf" srcId="{9D45826B-B533-4D79-8C5D-2206E2BE177B}" destId="{15FBB6D3-D7BC-42A9-A13D-348B708768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3DE0C-F198-431A-895A-B1397EF5A731}">
      <dsp:nvSpPr>
        <dsp:cNvPr id="0" name=""/>
        <dsp:cNvSpPr/>
      </dsp:nvSpPr>
      <dsp:spPr>
        <a:xfrm rot="5400000">
          <a:off x="1988547" y="1089100"/>
          <a:ext cx="956467" cy="10889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3C92F-C80E-473C-ADFC-7ED68792EC0C}">
      <dsp:nvSpPr>
        <dsp:cNvPr id="0" name=""/>
        <dsp:cNvSpPr/>
      </dsp:nvSpPr>
      <dsp:spPr>
        <a:xfrm>
          <a:off x="1735141" y="28837"/>
          <a:ext cx="1610127" cy="1127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schemeClr val="tx2">
                  <a:lumMod val="50000"/>
                </a:schemeClr>
              </a:solidFill>
            </a:rPr>
            <a:t>Camera</a:t>
          </a:r>
          <a:endParaRPr lang="en-GB" sz="2300" kern="1200" dirty="0"/>
        </a:p>
      </dsp:txBody>
      <dsp:txXfrm>
        <a:off x="1790168" y="83864"/>
        <a:ext cx="1500073" cy="1016983"/>
      </dsp:txXfrm>
    </dsp:sp>
    <dsp:sp modelId="{F8E2C9A3-5E16-4C0E-B030-E8116A6B4EBE}">
      <dsp:nvSpPr>
        <dsp:cNvPr id="0" name=""/>
        <dsp:cNvSpPr/>
      </dsp:nvSpPr>
      <dsp:spPr>
        <a:xfrm>
          <a:off x="3602315" y="149580"/>
          <a:ext cx="2317702" cy="91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Face recognition</a:t>
          </a:r>
        </a:p>
      </dsp:txBody>
      <dsp:txXfrm>
        <a:off x="3602315" y="149580"/>
        <a:ext cx="2317702" cy="910921"/>
      </dsp:txXfrm>
    </dsp:sp>
    <dsp:sp modelId="{B04A15A7-A56E-446E-9267-0410106448C5}">
      <dsp:nvSpPr>
        <dsp:cNvPr id="0" name=""/>
        <dsp:cNvSpPr/>
      </dsp:nvSpPr>
      <dsp:spPr>
        <a:xfrm rot="5400000">
          <a:off x="3598710" y="2355135"/>
          <a:ext cx="956467" cy="10889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31F38-32E1-4151-B28B-AE0BF6059345}">
      <dsp:nvSpPr>
        <dsp:cNvPr id="0" name=""/>
        <dsp:cNvSpPr/>
      </dsp:nvSpPr>
      <dsp:spPr>
        <a:xfrm>
          <a:off x="3345304" y="1294872"/>
          <a:ext cx="1610127" cy="1127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schemeClr val="tx2">
                  <a:lumMod val="50000"/>
                </a:schemeClr>
              </a:solidFill>
            </a:rPr>
            <a:t>Desktop application </a:t>
          </a:r>
          <a:endParaRPr lang="en-GB" sz="2300" kern="1200" dirty="0"/>
        </a:p>
      </dsp:txBody>
      <dsp:txXfrm>
        <a:off x="3400331" y="1349899"/>
        <a:ext cx="1500073" cy="1016983"/>
      </dsp:txXfrm>
    </dsp:sp>
    <dsp:sp modelId="{63E6AF9D-2F12-4EFA-89FF-64C76DB13838}">
      <dsp:nvSpPr>
        <dsp:cNvPr id="0" name=""/>
        <dsp:cNvSpPr/>
      </dsp:nvSpPr>
      <dsp:spPr>
        <a:xfrm>
          <a:off x="5093663" y="1442113"/>
          <a:ext cx="1795740" cy="91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GUI for navigation</a:t>
          </a:r>
        </a:p>
      </dsp:txBody>
      <dsp:txXfrm>
        <a:off x="5093663" y="1442113"/>
        <a:ext cx="1795740" cy="910921"/>
      </dsp:txXfrm>
    </dsp:sp>
    <dsp:sp modelId="{47086CDE-7F55-4B9C-873D-2A29C4BAF1A6}">
      <dsp:nvSpPr>
        <dsp:cNvPr id="0" name=""/>
        <dsp:cNvSpPr/>
      </dsp:nvSpPr>
      <dsp:spPr>
        <a:xfrm rot="5400000">
          <a:off x="5208873" y="3621170"/>
          <a:ext cx="956467" cy="10889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B9A1-1BC8-498D-A3C6-82684A36331A}">
      <dsp:nvSpPr>
        <dsp:cNvPr id="0" name=""/>
        <dsp:cNvSpPr/>
      </dsp:nvSpPr>
      <dsp:spPr>
        <a:xfrm>
          <a:off x="4955467" y="2560907"/>
          <a:ext cx="1610127" cy="1127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schemeClr val="tx2">
                  <a:lumMod val="50000"/>
                </a:schemeClr>
              </a:solidFill>
            </a:rPr>
            <a:t>Arduino</a:t>
          </a:r>
          <a:endParaRPr lang="en-GB" sz="2300" kern="1200" dirty="0"/>
        </a:p>
      </dsp:txBody>
      <dsp:txXfrm>
        <a:off x="5010494" y="2615934"/>
        <a:ext cx="1500073" cy="1016983"/>
      </dsp:txXfrm>
    </dsp:sp>
    <dsp:sp modelId="{7DF3490B-8B8E-4298-8741-5C1BACA926D2}">
      <dsp:nvSpPr>
        <dsp:cNvPr id="0" name=""/>
        <dsp:cNvSpPr/>
      </dsp:nvSpPr>
      <dsp:spPr>
        <a:xfrm>
          <a:off x="6697215" y="2655151"/>
          <a:ext cx="1994479" cy="910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Bridge between hardware and software</a:t>
          </a:r>
        </a:p>
      </dsp:txBody>
      <dsp:txXfrm>
        <a:off x="6697215" y="2655151"/>
        <a:ext cx="1994479" cy="910921"/>
      </dsp:txXfrm>
    </dsp:sp>
    <dsp:sp modelId="{15FBB6D3-D7BC-42A9-A13D-348B70876886}">
      <dsp:nvSpPr>
        <dsp:cNvPr id="0" name=""/>
        <dsp:cNvSpPr/>
      </dsp:nvSpPr>
      <dsp:spPr>
        <a:xfrm>
          <a:off x="6565630" y="3826942"/>
          <a:ext cx="1610127" cy="1127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7C96A3">
                  <a:lumMod val="50000"/>
                </a:srgbClr>
              </a:solidFill>
              <a:latin typeface="Tw Cen MT" panose="020B0602020104020603"/>
              <a:ea typeface="+mn-ea"/>
              <a:cs typeface="+mn-cs"/>
            </a:rPr>
            <a:t>SMS sending and appliance control</a:t>
          </a:r>
        </a:p>
      </dsp:txBody>
      <dsp:txXfrm>
        <a:off x="6620657" y="3881969"/>
        <a:ext cx="1500073" cy="1016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7853" y="91428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u="sng" dirty="0">
                <a:solidFill>
                  <a:srgbClr val="FFFFFF"/>
                </a:solidFill>
                <a:latin typeface="Twentieth Century"/>
              </a:rPr>
              <a:t> </a:t>
            </a:r>
            <a:r>
              <a:rPr lang="en-GB" sz="2800" u="sng" dirty="0">
                <a:solidFill>
                  <a:srgbClr val="FFFFFF"/>
                </a:solidFill>
                <a:latin typeface="Twentieth Century"/>
              </a:rPr>
              <a:t>IDEA  AND MOTIVATION</a:t>
            </a:r>
            <a:endParaRPr lang="en-GB" sz="2800" dirty="0"/>
          </a:p>
          <a:p>
            <a:br>
              <a:rPr lang="en-GB" dirty="0"/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8435" y="2875002"/>
            <a:ext cx="6083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 idea came after observing the paralysed patients and realizing their need</a:t>
            </a: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We believe to make them independent to perform necessary tasks </a:t>
            </a:r>
            <a:endParaRPr lang="en-GB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 </a:t>
            </a:r>
          </a:p>
        </p:txBody>
      </p:sp>
      <p:pic>
        <p:nvPicPr>
          <p:cNvPr id="1026" name="Picture 2" descr="Image result for PARALYZED PAT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57" y="2155744"/>
            <a:ext cx="4723093" cy="3150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932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4823" y="81656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u="sng" dirty="0">
                <a:solidFill>
                  <a:srgbClr val="FFFFFF"/>
                </a:solidFill>
                <a:latin typeface="Twentieth Century"/>
              </a:rPr>
              <a:t>OUR TARGET AUDIENCE</a:t>
            </a:r>
            <a:endParaRPr lang="en-GB" sz="2800" dirty="0"/>
          </a:p>
          <a:p>
            <a:br>
              <a:rPr lang="en-GB" sz="2800" dirty="0"/>
            </a:b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961623" y="1948964"/>
            <a:ext cx="6096000" cy="49090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Who can not use their all four limbs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They can think and feel physically and emotionally but can not tell the muscle to move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But they can blink their eyes or can move eye ball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So we have made this blinking ability useful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70" y="1948964"/>
            <a:ext cx="1759653" cy="33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461" y="515154"/>
            <a:ext cx="9684913" cy="470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>
                <a:solidFill>
                  <a:srgbClr val="FFFFFF"/>
                </a:solidFill>
                <a:latin typeface="Twentieth Century"/>
              </a:rPr>
              <a:t>WHAT PATIENT WOULD BE ABLE TO DO</a:t>
            </a:r>
            <a:endParaRPr lang="en-GB" dirty="0"/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Communicate by sending messages through GSM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Can describe their feelings and also what he wants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They will be able to control the room appliances such as  controlling fans and lights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Their words would be  converted into voice through text-to-speech and can be heard through a speaker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0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0F0D-E5E8-4594-9247-ED8D1F11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937" y="1612694"/>
            <a:ext cx="8791575" cy="2387600"/>
          </a:xfrm>
        </p:spPr>
        <p:txBody>
          <a:bodyPr/>
          <a:lstStyle/>
          <a:p>
            <a:r>
              <a:rPr lang="en-GB" dirty="0"/>
              <a:t>Let’s talk about the approach</a:t>
            </a:r>
          </a:p>
        </p:txBody>
      </p:sp>
    </p:spTree>
    <p:extLst>
      <p:ext uri="{BB962C8B-B14F-4D97-AF65-F5344CB8AC3E}">
        <p14:creationId xmlns:p14="http://schemas.microsoft.com/office/powerpoint/2010/main" val="309240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72319DB0-1BA9-4E45-9621-C0DB5ABA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83564"/>
              </p:ext>
            </p:extLst>
          </p:nvPr>
        </p:nvGraphicFramePr>
        <p:xfrm>
          <a:off x="1141413" y="1272209"/>
          <a:ext cx="9910900" cy="498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4AB0C-282C-4754-923E-9E2270514373}"/>
              </a:ext>
            </a:extLst>
          </p:cNvPr>
          <p:cNvSpPr txBox="1"/>
          <p:nvPr/>
        </p:nvSpPr>
        <p:spPr>
          <a:xfrm>
            <a:off x="1378228" y="310586"/>
            <a:ext cx="641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							</a:t>
            </a:r>
            <a:r>
              <a:rPr lang="en-GB" sz="4400" u="sng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26094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CDF2-8480-4CCE-80A0-FC0E3715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29" y="2338854"/>
            <a:ext cx="9905998" cy="1478570"/>
          </a:xfrm>
        </p:spPr>
        <p:txBody>
          <a:bodyPr/>
          <a:lstStyle/>
          <a:p>
            <a:r>
              <a:rPr lang="en-GB" u="sng" dirty="0"/>
              <a:t>camera</a:t>
            </a:r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270663AE-928B-4C3A-AF3C-BA22C439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30" y="2624830"/>
            <a:ext cx="1363333" cy="9066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0C4B5C-6EA3-46B5-A108-566465B0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90" y="830232"/>
            <a:ext cx="7830310" cy="540242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Face and Eye recognition using a webcam and OpenCV 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D45BAC-D839-40CA-9CEA-BF2E067F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32" y="3990035"/>
            <a:ext cx="1211024" cy="14935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E718ED-3530-40D9-82C0-5186D585DB6F}"/>
              </a:ext>
            </a:extLst>
          </p:cNvPr>
          <p:cNvCxnSpPr/>
          <p:nvPr/>
        </p:nvCxnSpPr>
        <p:spPr>
          <a:xfrm>
            <a:off x="415341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31" y="2302948"/>
            <a:ext cx="4432884" cy="36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1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C35C-BCB3-4FBF-BBAF-747C2CEC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77" y="197484"/>
            <a:ext cx="9905998" cy="1478570"/>
          </a:xfrm>
        </p:spPr>
        <p:txBody>
          <a:bodyPr/>
          <a:lstStyle/>
          <a:p>
            <a:r>
              <a:rPr lang="en-GB" u="sng" dirty="0"/>
              <a:t>algorithm</a:t>
            </a:r>
          </a:p>
        </p:txBody>
      </p:sp>
      <p:pic>
        <p:nvPicPr>
          <p:cNvPr id="5" name="Content Placeholder 4" descr="A close up of a mans face with green eyes&#10;&#10;Description generated with high confidence">
            <a:extLst>
              <a:ext uri="{FF2B5EF4-FFF2-40B4-BE49-F238E27FC236}">
                <a16:creationId xmlns:a16="http://schemas.microsoft.com/office/drawing/2014/main" id="{ADA349CA-7149-4DC5-A244-DFBD8FB0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786" y="491396"/>
            <a:ext cx="2988354" cy="2972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896036-DAA5-4FFD-9AEF-27961872CE6C}"/>
              </a:ext>
            </a:extLst>
          </p:cNvPr>
          <p:cNvSpPr txBox="1">
            <a:spLocks/>
          </p:cNvSpPr>
          <p:nvPr/>
        </p:nvSpPr>
        <p:spPr>
          <a:xfrm>
            <a:off x="114041" y="1527058"/>
            <a:ext cx="7830310" cy="641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/>
              <a:t>Dlib’s facial landmark detector</a:t>
            </a:r>
          </a:p>
          <a:p>
            <a:pPr lvl="1"/>
            <a:r>
              <a:rPr lang="en-GB" sz="2400" dirty="0"/>
              <a:t>It is open source and can be used for commercial applications</a:t>
            </a:r>
          </a:p>
          <a:p>
            <a:pPr lvl="1"/>
            <a:r>
              <a:rPr lang="en-GB" sz="2400" dirty="0"/>
              <a:t>EAR ( eyes aspect ratio from which we can calculate whether the eye is close or open) </a:t>
            </a:r>
          </a:p>
          <a:p>
            <a:pPr lvl="1"/>
            <a:r>
              <a:rPr lang="en-GB" sz="2400" dirty="0"/>
              <a:t>There are in total 68 points on the face </a:t>
            </a:r>
          </a:p>
          <a:p>
            <a:pPr lvl="1"/>
            <a:r>
              <a:rPr lang="en-GB" sz="2400" dirty="0"/>
              <a:t>We will extract the points of our interest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050AE-CF59-4DF8-8A64-0D5E3819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51" y="3673559"/>
            <a:ext cx="2847223" cy="2938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680357" y="5291070"/>
            <a:ext cx="4143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B09-D9B4-4DDA-A466-5527F88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33" y="-93076"/>
            <a:ext cx="4781043" cy="1478570"/>
          </a:xfrm>
        </p:spPr>
        <p:txBody>
          <a:bodyPr>
            <a:normAutofit/>
          </a:bodyPr>
          <a:lstStyle/>
          <a:p>
            <a:r>
              <a:rPr lang="en-GB" u="sng" dirty="0"/>
              <a:t>Desktop application</a:t>
            </a:r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60" y="1600475"/>
            <a:ext cx="4548035" cy="394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D17077-5597-4634-9208-4A171434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57" y="2198343"/>
            <a:ext cx="7696202" cy="6199059"/>
          </a:xfrm>
        </p:spPr>
        <p:txBody>
          <a:bodyPr>
            <a:normAutofit/>
          </a:bodyPr>
          <a:lstStyle/>
          <a:p>
            <a:r>
              <a:rPr lang="en-GB" dirty="0"/>
              <a:t>GUI using ‘Tkinter’ Python library</a:t>
            </a:r>
          </a:p>
          <a:p>
            <a:r>
              <a:rPr lang="en-GB" dirty="0"/>
              <a:t>This is the area of navigation</a:t>
            </a:r>
          </a:p>
          <a:p>
            <a:r>
              <a:rPr lang="en-GB" dirty="0"/>
              <a:t>These buttons are connected to some functions</a:t>
            </a:r>
          </a:p>
          <a:p>
            <a:r>
              <a:rPr lang="en-GB" dirty="0"/>
              <a:t>Patient will navigate through short eye blinks</a:t>
            </a:r>
          </a:p>
          <a:p>
            <a:r>
              <a:rPr lang="en-GB" dirty="0"/>
              <a:t>Long blinks would trigger the function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97EB3-9F6B-495F-B109-4BA61679FA8D}"/>
              </a:ext>
            </a:extLst>
          </p:cNvPr>
          <p:cNvSpPr/>
          <p:nvPr/>
        </p:nvSpPr>
        <p:spPr>
          <a:xfrm>
            <a:off x="7728150" y="2642919"/>
            <a:ext cx="1042364" cy="911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B09-D9B4-4DDA-A466-5527F88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25" y="1546679"/>
            <a:ext cx="3457883" cy="147857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ARDUINO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A6C18C-75D4-4AAC-9BD1-4B7AD24E5C02}"/>
              </a:ext>
            </a:extLst>
          </p:cNvPr>
          <p:cNvCxnSpPr/>
          <p:nvPr/>
        </p:nvCxnSpPr>
        <p:spPr>
          <a:xfrm>
            <a:off x="399760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D17077-5597-4634-9208-4A171434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974" y="443759"/>
            <a:ext cx="7830310" cy="6414241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Arduino is used for the serial communication with python desktop application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GSM module and Bluetooth module are also connected to the Arduino</a:t>
            </a:r>
          </a:p>
          <a:p>
            <a:pPr lvl="1"/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r>
              <a:rPr lang="en-GB" sz="2400" dirty="0"/>
              <a:t>For room automation we have designed a switch board with relay module and atmega8 IC, receiving signal from Arduino via a Bluetooth module</a:t>
            </a:r>
          </a:p>
        </p:txBody>
      </p:sp>
      <p:pic>
        <p:nvPicPr>
          <p:cNvPr id="7" name="Picture 6" descr="Image result for arduino un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6" y="3019787"/>
            <a:ext cx="2721059" cy="192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45E61A2E-4A39-4800-893F-C545B656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88" y="2879170"/>
            <a:ext cx="1683886" cy="1510748"/>
          </a:xfrm>
          <a:prstGeom prst="rect">
            <a:avLst/>
          </a:prstGeo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D308078F-B4B2-4EF6-BCED-1E551353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57" y="2872342"/>
            <a:ext cx="2076098" cy="1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2274</TotalTime>
  <Words>313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Twentieth Century</vt:lpstr>
      <vt:lpstr>Circuit</vt:lpstr>
      <vt:lpstr>PowerPoint Presentation</vt:lpstr>
      <vt:lpstr>PowerPoint Presentation</vt:lpstr>
      <vt:lpstr>PowerPoint Presentation</vt:lpstr>
      <vt:lpstr>Let’s talk about the approach</vt:lpstr>
      <vt:lpstr>PowerPoint Presentation</vt:lpstr>
      <vt:lpstr>camera</vt:lpstr>
      <vt:lpstr>algorithm</vt:lpstr>
      <vt:lpstr>Desktop application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the approach</dc:title>
  <dc:creator>Daniyal HUSSAIN</dc:creator>
  <cp:lastModifiedBy>Muhammad Daniyal Hussain</cp:lastModifiedBy>
  <cp:revision>74</cp:revision>
  <dcterms:created xsi:type="dcterms:W3CDTF">2018-10-23T17:01:14Z</dcterms:created>
  <dcterms:modified xsi:type="dcterms:W3CDTF">2023-02-28T01:48:56Z</dcterms:modified>
</cp:coreProperties>
</file>