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2"/>
  </p:notesMasterIdLst>
  <p:sldIdLst>
    <p:sldId id="273" r:id="rId2"/>
    <p:sldId id="256" r:id="rId3"/>
    <p:sldId id="257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7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7CCAB-0B1A-4824-93A5-8C9DE58DC286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A92BE-638A-4569-9898-7AB9671B4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7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A92BE-638A-4569-9898-7AB9671B47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97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9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7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9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328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67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6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75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49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1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2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1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4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4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4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5035ED-C3D5-4730-A1AB-8E8BC497D38C}" type="datetimeFigureOut">
              <a:rPr lang="zh-CN" altLang="en-US" smtClean="0"/>
              <a:t>2015/9/17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A48A3-78FA-4123-860C-0B0D9FC05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14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zt.net.henu.edu.cn/svn/StartK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168857"/>
          </a:xfrm>
        </p:spPr>
        <p:txBody>
          <a:bodyPr/>
          <a:lstStyle/>
          <a:p>
            <a:pPr algn="ctr"/>
            <a:r>
              <a:rPr lang="en-US" altLang="zh-CN" sz="9600" dirty="0" smtClean="0"/>
              <a:t>SVN</a:t>
            </a:r>
            <a:r>
              <a:rPr lang="zh-CN" altLang="en-US" sz="9600" dirty="0" smtClean="0"/>
              <a:t>使用详解</a:t>
            </a:r>
            <a:endParaRPr lang="zh-CN" altLang="en-US" sz="96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154955" y="3944203"/>
            <a:ext cx="8825658" cy="1694597"/>
          </a:xfrm>
        </p:spPr>
        <p:txBody>
          <a:bodyPr/>
          <a:lstStyle/>
          <a:p>
            <a:pPr algn="r"/>
            <a:r>
              <a:rPr lang="zh-CN" altLang="en-US" dirty="0"/>
              <a:t>关于</a:t>
            </a:r>
            <a:r>
              <a:rPr lang="en-US" altLang="zh-CN" dirty="0"/>
              <a:t>visual SVN</a:t>
            </a:r>
            <a:r>
              <a:rPr lang="zh-CN" altLang="en-US" dirty="0"/>
              <a:t>和</a:t>
            </a:r>
            <a:r>
              <a:rPr lang="en-US" altLang="zh-CN" i="1" dirty="0"/>
              <a:t>Tortoise SVN</a:t>
            </a:r>
            <a:r>
              <a:rPr lang="zh-CN" altLang="en-US" i="1" dirty="0"/>
              <a:t>的操作说明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238185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1204" y="2841075"/>
            <a:ext cx="9404723" cy="1400530"/>
          </a:xfrm>
        </p:spPr>
        <p:txBody>
          <a:bodyPr/>
          <a:lstStyle/>
          <a:p>
            <a:r>
              <a:rPr lang="zh-CN" altLang="en-US" sz="4800" dirty="0"/>
              <a:t>二</a:t>
            </a:r>
            <a:r>
              <a:rPr lang="zh-CN" altLang="en-US" sz="4800" dirty="0" smtClean="0"/>
              <a:t>、</a:t>
            </a:r>
            <a:r>
              <a:rPr lang="en-US" altLang="zh-CN" sz="4800" dirty="0" smtClean="0"/>
              <a:t>Tortoise SVN</a:t>
            </a:r>
            <a:r>
              <a:rPr lang="zh-CN" altLang="en-US" sz="4800" dirty="0" smtClean="0"/>
              <a:t>的基本使用方法</a:t>
            </a:r>
            <a:r>
              <a:rPr lang="zh-CN" altLang="en-US" sz="4400" dirty="0"/>
              <a:t/>
            </a:r>
            <a:br>
              <a:rPr lang="zh-CN" altLang="en-US" sz="44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28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zh-CN" altLang="en-US" b="1" dirty="0"/>
              <a:t>签入源代码到</a:t>
            </a:r>
            <a:r>
              <a:rPr lang="en-US" altLang="zh-CN" b="1" dirty="0"/>
              <a:t>SVN</a:t>
            </a:r>
            <a:r>
              <a:rPr lang="zh-CN" altLang="en-US" b="1" dirty="0"/>
              <a:t>服务器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916" y="182562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假如我们使用</a:t>
            </a:r>
            <a:r>
              <a:rPr lang="en-US" altLang="zh-CN" dirty="0" smtClean="0"/>
              <a:t>Visual Studio</a:t>
            </a:r>
            <a:r>
              <a:rPr lang="zh-CN" altLang="en-US" dirty="0" smtClean="0"/>
              <a:t>在文件夹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中创建了一个项目，我们要把这个项目的源代码签入到</a:t>
            </a:r>
            <a:r>
              <a:rPr lang="en-US" altLang="zh-CN" dirty="0" smtClean="0"/>
              <a:t>SVN Server</a:t>
            </a:r>
            <a:r>
              <a:rPr lang="zh-CN" altLang="en-US" dirty="0" smtClean="0"/>
              <a:t>上的代码库中里，首先右键点击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文件夹，这时候的右键菜单如下图所示：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67" y="3319909"/>
            <a:ext cx="4828571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6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03312" y="696036"/>
            <a:ext cx="8946541" cy="5552363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Import</a:t>
            </a:r>
            <a:r>
              <a:rPr lang="zh-CN" altLang="en-US" dirty="0"/>
              <a:t>，弹出下面的窗体，</a:t>
            </a:r>
            <a:r>
              <a:rPr lang="zh-CN" altLang="en-US" dirty="0" smtClean="0"/>
              <a:t>其中</a:t>
            </a:r>
            <a:r>
              <a:rPr lang="en-US" altLang="zh-CN" dirty="0"/>
              <a:t>https://</a:t>
            </a:r>
            <a:r>
              <a:rPr lang="en-US" altLang="zh-CN" dirty="0" smtClean="0"/>
              <a:t>DESKTOP-OU0JU3J:8443</a:t>
            </a:r>
            <a:r>
              <a:rPr lang="zh-CN" altLang="en-US" dirty="0" smtClean="0"/>
              <a:t>是</a:t>
            </a:r>
            <a:r>
              <a:rPr lang="zh-CN" altLang="en-US" dirty="0"/>
              <a:t>服务器名，</a:t>
            </a:r>
            <a:r>
              <a:rPr lang="en-US" altLang="zh-CN" dirty="0" err="1"/>
              <a:t>svn</a:t>
            </a:r>
            <a:r>
              <a:rPr lang="zh-CN" altLang="en-US" dirty="0"/>
              <a:t>是代码仓库的根目录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既是刚刚我们添加</a:t>
            </a:r>
            <a:r>
              <a:rPr lang="zh-CN" altLang="en-US" dirty="0"/>
              <a:t>的一个代码</a:t>
            </a:r>
            <a:r>
              <a:rPr lang="zh-CN" altLang="en-US" dirty="0" smtClean="0"/>
              <a:t>库，而我们要在</a:t>
            </a:r>
            <a:r>
              <a:rPr lang="en-US" altLang="zh-CN" dirty="0" smtClean="0"/>
              <a:t>visual 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中创建的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代码库获取这些（如下图）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056" y="3758820"/>
            <a:ext cx="4336416" cy="2355377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8224562" y="1654642"/>
            <a:ext cx="387175" cy="373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5" y="2096072"/>
            <a:ext cx="5796183" cy="461862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70522" y="4813677"/>
            <a:ext cx="356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在这里写日志是编程的好习惯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2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532264"/>
            <a:ext cx="8946541" cy="5716136"/>
          </a:xfrm>
        </p:spPr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OK</a:t>
            </a:r>
            <a:r>
              <a:rPr lang="zh-CN" altLang="en-US" dirty="0"/>
              <a:t>按钮，会弹出下面的窗体，要求输入凭据：</a:t>
            </a:r>
          </a:p>
          <a:p>
            <a:r>
              <a:rPr lang="zh-CN" altLang="en-US" dirty="0" smtClean="0"/>
              <a:t>在下面的</a:t>
            </a:r>
            <a:r>
              <a:rPr lang="zh-CN" altLang="en-US" dirty="0"/>
              <a:t>窗体中输入用户名和密码，点击</a:t>
            </a:r>
            <a:r>
              <a:rPr lang="en-US" altLang="zh-CN" dirty="0"/>
              <a:t>OK</a:t>
            </a:r>
            <a:r>
              <a:rPr lang="zh-CN" altLang="en-US" dirty="0"/>
              <a:t>按钮：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6" y="1951629"/>
            <a:ext cx="5336274" cy="36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7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668740"/>
            <a:ext cx="8946541" cy="5579659"/>
          </a:xfrm>
        </p:spPr>
        <p:txBody>
          <a:bodyPr/>
          <a:lstStyle/>
          <a:p>
            <a:r>
              <a:rPr lang="zh-CN" altLang="en-US" dirty="0" smtClean="0"/>
              <a:t>若结果如下图</a:t>
            </a:r>
            <a:r>
              <a:rPr lang="zh-CN" altLang="en-US" dirty="0"/>
              <a:t>所示</a:t>
            </a:r>
            <a:r>
              <a:rPr lang="zh-CN" altLang="en-US" dirty="0" smtClean="0"/>
              <a:t>，则源代码</a:t>
            </a:r>
            <a:r>
              <a:rPr lang="zh-CN" altLang="en-US" dirty="0"/>
              <a:t>已经成功签入</a:t>
            </a:r>
            <a:r>
              <a:rPr lang="en-US" altLang="zh-CN" dirty="0"/>
              <a:t>SVN</a:t>
            </a:r>
            <a:r>
              <a:rPr lang="zh-CN" altLang="en-US" dirty="0"/>
              <a:t>服务器了。这时候团队成员就可以迁出</a:t>
            </a:r>
            <a:r>
              <a:rPr lang="en-US" altLang="zh-CN" dirty="0"/>
              <a:t>SVN</a:t>
            </a:r>
            <a:r>
              <a:rPr lang="zh-CN" altLang="en-US" dirty="0"/>
              <a:t>服务器上的源代码到自己的机器了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30" y="2224587"/>
            <a:ext cx="6926879" cy="33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5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</a:t>
            </a:r>
            <a:r>
              <a:rPr lang="zh-CN" altLang="en-US" sz="3200" b="1" dirty="0"/>
              <a:t>签出源代码到本机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05720"/>
            <a:ext cx="8946541" cy="4842680"/>
          </a:xfrm>
        </p:spPr>
        <p:txBody>
          <a:bodyPr/>
          <a:lstStyle/>
          <a:p>
            <a:r>
              <a:rPr lang="zh-CN" altLang="en-US" dirty="0"/>
              <a:t>在本机创建</a:t>
            </a:r>
            <a:r>
              <a:rPr lang="zh-CN" altLang="en-US" dirty="0" smtClean="0"/>
              <a:t>文件夹</a:t>
            </a:r>
            <a:r>
              <a:rPr lang="en-US" altLang="zh-CN" dirty="0" err="1" smtClean="0"/>
              <a:t>StartKit</a:t>
            </a:r>
            <a:r>
              <a:rPr lang="zh-CN" altLang="en-US" dirty="0" smtClean="0"/>
              <a:t>，</a:t>
            </a:r>
            <a:r>
              <a:rPr lang="zh-CN" altLang="en-US" dirty="0"/>
              <a:t>右键点击</a:t>
            </a:r>
            <a:r>
              <a:rPr lang="en-US" altLang="zh-CN" dirty="0"/>
              <a:t>Checkout</a:t>
            </a:r>
            <a:r>
              <a:rPr lang="zh-CN" altLang="en-US" dirty="0"/>
              <a:t>，弹出如下图的</a:t>
            </a:r>
            <a:r>
              <a:rPr lang="zh-CN" altLang="en-US" dirty="0" smtClean="0"/>
              <a:t>窗体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128" y="2283915"/>
            <a:ext cx="6482687" cy="39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9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037230"/>
            <a:ext cx="8946541" cy="5211169"/>
          </a:xfrm>
        </p:spPr>
        <p:txBody>
          <a:bodyPr/>
          <a:lstStyle/>
          <a:p>
            <a:r>
              <a:rPr lang="zh-CN" altLang="en-US" dirty="0"/>
              <a:t>在上图中</a:t>
            </a:r>
            <a:r>
              <a:rPr lang="en-US" altLang="zh-CN" dirty="0"/>
              <a:t>URL of Repository</a:t>
            </a:r>
            <a:r>
              <a:rPr lang="zh-CN" altLang="en-US" dirty="0"/>
              <a:t>：下的文本框中输入</a:t>
            </a:r>
            <a:r>
              <a:rPr lang="en-US" altLang="zh-CN" dirty="0" err="1"/>
              <a:t>svn</a:t>
            </a:r>
            <a:r>
              <a:rPr lang="en-US" altLang="zh-CN" dirty="0"/>
              <a:t> server</a:t>
            </a:r>
            <a:r>
              <a:rPr lang="zh-CN" altLang="en-US" dirty="0"/>
              <a:t>中的代码库的地址，其他默认，点击</a:t>
            </a:r>
            <a:r>
              <a:rPr lang="en-US" altLang="zh-CN" dirty="0"/>
              <a:t>OK</a:t>
            </a:r>
            <a:r>
              <a:rPr lang="zh-CN" altLang="en-US" dirty="0"/>
              <a:t>按钮</a:t>
            </a:r>
            <a:r>
              <a:rPr lang="en-US" altLang="zh-CN" dirty="0"/>
              <a:t>,</a:t>
            </a:r>
            <a:r>
              <a:rPr lang="zh-CN" altLang="en-US" dirty="0"/>
              <a:t>就开始签出源代码了。</a:t>
            </a:r>
          </a:p>
          <a:p>
            <a:r>
              <a:rPr lang="zh-CN" altLang="en-US" dirty="0"/>
              <a:t>说明：上图中的</a:t>
            </a:r>
            <a:r>
              <a:rPr lang="en-US" altLang="zh-CN" dirty="0"/>
              <a:t>Checkout Depth</a:t>
            </a:r>
            <a:r>
              <a:rPr lang="zh-CN" altLang="en-US" dirty="0"/>
              <a:t>，有</a:t>
            </a:r>
            <a:r>
              <a:rPr lang="en-US" altLang="zh-CN" dirty="0"/>
              <a:t>4</a:t>
            </a:r>
            <a:r>
              <a:rPr lang="zh-CN" altLang="en-US" dirty="0"/>
              <a:t>个选项，分别是迁出全部、只签出下一级子目录和文件、只签出文件、只签出空项目，默认的是第一项。上面的例子中，我们也可以使用</a:t>
            </a:r>
            <a:r>
              <a:rPr lang="en-US" altLang="zh-CN" dirty="0"/>
              <a:t>web</a:t>
            </a:r>
            <a:r>
              <a:rPr lang="zh-CN" altLang="en-US" dirty="0"/>
              <a:t>的方式访问代码库，在浏览器中输入（注意核对</a:t>
            </a:r>
            <a:r>
              <a:rPr lang="en-US" altLang="zh-CN" dirty="0"/>
              <a:t>SVN</a:t>
            </a:r>
            <a:r>
              <a:rPr lang="zh-CN" altLang="en-US" dirty="0"/>
              <a:t>服务器地址，如果选用了</a:t>
            </a:r>
            <a:r>
              <a:rPr lang="en-US" altLang="zh-CN" dirty="0"/>
              <a:t>Secure connection</a:t>
            </a:r>
            <a:r>
              <a:rPr lang="zh-CN" altLang="en-US" dirty="0"/>
              <a:t>则为</a:t>
            </a:r>
            <a:r>
              <a:rPr lang="en-US" altLang="zh-CN" dirty="0"/>
              <a:t>HTTPS:</a:t>
            </a:r>
            <a:r>
              <a:rPr lang="zh-CN" altLang="en-US" dirty="0"/>
              <a:t>）</a:t>
            </a:r>
            <a:r>
              <a:rPr lang="en-US" altLang="zh-CN" dirty="0">
                <a:hlinkClick r:id="rId2"/>
              </a:rPr>
              <a:t>http://zt.net.henu.edu.cn/svn/StartKit/</a:t>
            </a:r>
            <a:endParaRPr lang="zh-CN" altLang="en-US" dirty="0"/>
          </a:p>
          <a:p>
            <a:r>
              <a:rPr lang="zh-CN" altLang="en-US" dirty="0"/>
              <a:t>这时候也会弹出对话框，要求输入用户名和密码，通过验证后即可浏览代码库中的内容。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04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200" dirty="0" smtClean="0"/>
              <a:t>增加（</a:t>
            </a:r>
            <a:r>
              <a:rPr lang="en-US" altLang="zh-CN" sz="3200" dirty="0" smtClean="0"/>
              <a:t>add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test</a:t>
            </a:r>
            <a:r>
              <a:rPr lang="zh-CN" altLang="en-US" dirty="0"/>
              <a:t>项目文件下，新建一个</a:t>
            </a:r>
            <a:r>
              <a:rPr lang="en-US" altLang="zh-CN" dirty="0"/>
              <a:t>b.txt</a:t>
            </a:r>
            <a:r>
              <a:rPr lang="zh-CN" altLang="en-US" dirty="0"/>
              <a:t>文件，提交到版本库的方法如下</a:t>
            </a:r>
            <a:r>
              <a:rPr lang="en-US" altLang="zh-CN" dirty="0"/>
              <a:t>2</a:t>
            </a:r>
            <a:r>
              <a:rPr lang="zh-CN" altLang="en-US" dirty="0"/>
              <a:t>种：</a:t>
            </a:r>
          </a:p>
          <a:p>
            <a:r>
              <a:rPr lang="zh-CN" altLang="en-US" dirty="0"/>
              <a:t>   </a:t>
            </a:r>
            <a:r>
              <a:rPr lang="en-US" altLang="zh-CN" dirty="0"/>
              <a:t>1. </a:t>
            </a:r>
            <a:r>
              <a:rPr lang="zh-CN" altLang="en-US" dirty="0"/>
              <a:t>先提到变更列表中，再</a:t>
            </a:r>
            <a:r>
              <a:rPr lang="en-US" altLang="zh-CN" dirty="0"/>
              <a:t>commit</a:t>
            </a:r>
            <a:r>
              <a:rPr lang="zh-CN" altLang="en-US" dirty="0"/>
              <a:t>到配置库中，选择新增文件，右键</a:t>
            </a:r>
            <a:r>
              <a:rPr lang="en-US" altLang="zh-CN" dirty="0"/>
              <a:t>SVN</a:t>
            </a:r>
            <a:r>
              <a:rPr lang="zh-CN" altLang="en-US" dirty="0"/>
              <a:t>菜单执行“</a:t>
            </a:r>
            <a:r>
              <a:rPr lang="en-US" altLang="zh-CN" dirty="0"/>
              <a:t>Add“</a:t>
            </a:r>
            <a:r>
              <a:rPr lang="zh-CN" altLang="en-US" dirty="0"/>
              <a:t>操作提交到”变更列表中”，然后右键</a:t>
            </a:r>
            <a:r>
              <a:rPr lang="en-US" altLang="zh-CN" dirty="0"/>
              <a:t>SVN</a:t>
            </a:r>
            <a:r>
              <a:rPr lang="zh-CN" altLang="en-US" dirty="0"/>
              <a:t>菜单执行”</a:t>
            </a:r>
            <a:r>
              <a:rPr lang="en-US" altLang="zh-CN" dirty="0"/>
              <a:t>SVN Commit”</a:t>
            </a:r>
            <a:r>
              <a:rPr lang="zh-CN" altLang="en-US" dirty="0"/>
              <a:t>提交到版本库中。</a:t>
            </a:r>
          </a:p>
          <a:p>
            <a:r>
              <a:rPr lang="zh-CN" altLang="en-US" dirty="0"/>
              <a:t>   </a:t>
            </a:r>
            <a:r>
              <a:rPr lang="en-US" altLang="zh-CN" dirty="0"/>
              <a:t>2. </a:t>
            </a:r>
            <a:r>
              <a:rPr lang="zh-CN" altLang="en-US" dirty="0"/>
              <a:t>不提交到变更列表中，而是直接</a:t>
            </a:r>
            <a:r>
              <a:rPr lang="en-US" altLang="zh-CN" dirty="0"/>
              <a:t>commit</a:t>
            </a:r>
            <a:r>
              <a:rPr lang="zh-CN" altLang="en-US" dirty="0"/>
              <a:t>配置库中，选择该文件，右键</a:t>
            </a:r>
            <a:r>
              <a:rPr lang="en-US" altLang="zh-CN" dirty="0" err="1"/>
              <a:t>svn</a:t>
            </a:r>
            <a:r>
              <a:rPr lang="zh-CN" altLang="en-US" dirty="0"/>
              <a:t>菜单执行”</a:t>
            </a:r>
            <a:r>
              <a:rPr lang="en-US" altLang="zh-CN" dirty="0"/>
              <a:t>SVN Commit”</a:t>
            </a:r>
            <a:r>
              <a:rPr lang="zh-CN" altLang="en-US" dirty="0"/>
              <a:t>操作。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345" y="5841241"/>
            <a:ext cx="1182948" cy="407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0185" y="5841241"/>
            <a:ext cx="9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PS: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18044" y="5325069"/>
            <a:ext cx="543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前面有绿色图标说明提交成功，出现感叹号则有问题，其中一种错误是只添加了还没有提交到版本库中。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74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6" y="436159"/>
            <a:ext cx="7187322" cy="34943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51" y="4039738"/>
            <a:ext cx="6902497" cy="260672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84442" y="1815152"/>
            <a:ext cx="252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操作结果如下说明增加成功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328848" y="2470245"/>
            <a:ext cx="2033516" cy="227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0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4.</a:t>
            </a:r>
            <a:r>
              <a:rPr lang="zh-CN" altLang="en-US" dirty="0" smtClean="0"/>
              <a:t>删除（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如果被删除的文件还未入版本库，则可以直接使用操作系统的删除操作删除该文件。</a:t>
            </a:r>
          </a:p>
          <a:p>
            <a:r>
              <a:rPr lang="zh-CN" altLang="en-US" dirty="0"/>
              <a:t> 如果被删除的文件已入版本库，则删除的方法如下：</a:t>
            </a:r>
          </a:p>
          <a:p>
            <a:r>
              <a:rPr lang="zh-CN" altLang="en-US" dirty="0"/>
              <a:t>选择被删除文件，右键</a:t>
            </a:r>
            <a:r>
              <a:rPr lang="en-US" altLang="zh-CN" dirty="0" err="1"/>
              <a:t>svn</a:t>
            </a:r>
            <a:r>
              <a:rPr lang="zh-CN" altLang="en-US" dirty="0"/>
              <a:t>菜单执行”</a:t>
            </a:r>
            <a:r>
              <a:rPr lang="en-US" altLang="zh-CN" dirty="0"/>
              <a:t>delete”</a:t>
            </a:r>
            <a:r>
              <a:rPr lang="zh-CN" altLang="en-US" dirty="0"/>
              <a:t>操作，然后选择被删除文件的父目录，右键</a:t>
            </a:r>
            <a:r>
              <a:rPr lang="en-US" altLang="zh-CN" dirty="0" err="1"/>
              <a:t>svn</a:t>
            </a:r>
            <a:r>
              <a:rPr lang="zh-CN" altLang="en-US" dirty="0"/>
              <a:t>菜单执行”</a:t>
            </a:r>
            <a:r>
              <a:rPr lang="en-US" altLang="zh-CN" dirty="0"/>
              <a:t>SVN Commit”.</a:t>
            </a:r>
          </a:p>
          <a:p>
            <a:r>
              <a:rPr lang="zh-CN" altLang="en-US" dirty="0"/>
              <a:t>使用操作系统的删除操作删除该文件，然后选择被删除文件的父目录，右键</a:t>
            </a:r>
            <a:r>
              <a:rPr lang="en-US" altLang="zh-CN" dirty="0" err="1"/>
              <a:t>svn</a:t>
            </a:r>
            <a:r>
              <a:rPr lang="zh-CN" altLang="en-US" dirty="0"/>
              <a:t>菜单执行”</a:t>
            </a:r>
            <a:r>
              <a:rPr lang="en-US" altLang="zh-CN" dirty="0"/>
              <a:t>SVN Commit”,</a:t>
            </a:r>
            <a:r>
              <a:rPr lang="zh-CN" altLang="en-US" dirty="0"/>
              <a:t>在变更列表中选择被删除的文件</a:t>
            </a:r>
            <a:r>
              <a:rPr lang="zh-CN" altLang="en-US" dirty="0" smtClean="0"/>
              <a:t>。如下图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22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4567" y="286602"/>
            <a:ext cx="9144000" cy="1228299"/>
          </a:xfrm>
        </p:spPr>
        <p:txBody>
          <a:bodyPr>
            <a:normAutofit/>
          </a:bodyPr>
          <a:lstStyle/>
          <a:p>
            <a:endParaRPr lang="en-US" altLang="zh-CN" i="1" dirty="0" smtClean="0"/>
          </a:p>
          <a:p>
            <a:r>
              <a:rPr lang="zh-CN" altLang="en-US" dirty="0" smtClean="0"/>
              <a:t>首先，安装好</a:t>
            </a:r>
            <a:r>
              <a:rPr lang="en-US" altLang="zh-CN" dirty="0" err="1" smtClean="0"/>
              <a:t>VisualSVN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后，运行</a:t>
            </a:r>
            <a:r>
              <a:rPr lang="en-US" altLang="zh-CN" dirty="0" err="1" smtClean="0"/>
              <a:t>VisualSVN</a:t>
            </a:r>
            <a:r>
              <a:rPr lang="en-US" altLang="zh-CN" dirty="0" smtClean="0"/>
              <a:t> Server Manger</a:t>
            </a:r>
            <a:r>
              <a:rPr lang="zh-CN" altLang="en-US" dirty="0" smtClean="0"/>
              <a:t>，下面是启动界面：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779" y="1514901"/>
            <a:ext cx="7765576" cy="5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57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22" y="446574"/>
            <a:ext cx="6915619" cy="589963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4476466" y="413527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435522" y="4217158"/>
            <a:ext cx="1473959" cy="368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变更列表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570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+mj-ea"/>
              </a:rPr>
              <a:t>5.  SVN</a:t>
            </a:r>
            <a:r>
              <a:rPr lang="zh-CN" altLang="en-US" b="1" dirty="0">
                <a:latin typeface="+mj-ea"/>
              </a:rPr>
              <a:t>还原</a:t>
            </a:r>
            <a:r>
              <a:rPr lang="en-US" altLang="zh-CN" b="1" dirty="0">
                <a:latin typeface="+mj-ea"/>
              </a:rPr>
              <a:t>(SVN Revert)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241946"/>
            <a:ext cx="8946541" cy="5006453"/>
          </a:xfrm>
        </p:spPr>
        <p:txBody>
          <a:bodyPr>
            <a:normAutofit/>
          </a:bodyPr>
          <a:lstStyle/>
          <a:p>
            <a:r>
              <a:rPr lang="zh-CN" altLang="en-US" dirty="0"/>
              <a:t> 右击想要回退的文件或者文件夹，在</a:t>
            </a:r>
            <a:r>
              <a:rPr lang="en-US" altLang="zh-CN" dirty="0" smtClean="0"/>
              <a:t>Tortoise SVN</a:t>
            </a:r>
            <a:r>
              <a:rPr lang="zh-CN" altLang="en-US" dirty="0"/>
              <a:t>弹出菜单中选择”</a:t>
            </a:r>
            <a:r>
              <a:rPr lang="en-US" altLang="zh-CN" dirty="0"/>
              <a:t>Update to reversion…” </a:t>
            </a:r>
            <a:r>
              <a:rPr lang="zh-CN" altLang="en-US" dirty="0"/>
              <a:t>然后会弹出一个窗口，如下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比如说</a:t>
            </a:r>
            <a:r>
              <a:rPr lang="zh-CN" altLang="en-US" dirty="0"/>
              <a:t>我们要回退到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版本只需要在</a:t>
            </a:r>
            <a:r>
              <a:rPr lang="en-US" altLang="zh-CN" dirty="0"/>
              <a:t>Revision</a:t>
            </a:r>
            <a:r>
              <a:rPr lang="zh-CN" altLang="en-US" dirty="0"/>
              <a:t>中填写相应的版本号，然后点击</a:t>
            </a:r>
            <a:r>
              <a:rPr lang="en-US" altLang="zh-CN" dirty="0"/>
              <a:t>ok</a:t>
            </a:r>
            <a:r>
              <a:rPr lang="zh-CN" altLang="en-US" dirty="0"/>
              <a:t>即</a:t>
            </a:r>
            <a:r>
              <a:rPr lang="zh-CN" altLang="en-US" dirty="0" smtClean="0"/>
              <a:t>可。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428" y="1948782"/>
            <a:ext cx="4858602" cy="3329130"/>
          </a:xfrm>
          <a:prstGeom prst="rect">
            <a:avLst/>
          </a:prstGeom>
        </p:spPr>
      </p:pic>
      <p:sp>
        <p:nvSpPr>
          <p:cNvPr id="6" name="流程图: 可选过程 5"/>
          <p:cNvSpPr/>
          <p:nvPr/>
        </p:nvSpPr>
        <p:spPr>
          <a:xfrm>
            <a:off x="4995080" y="2569048"/>
            <a:ext cx="1774209" cy="20990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892119" y="2470245"/>
            <a:ext cx="955344" cy="9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847463" y="2057981"/>
            <a:ext cx="304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这里可以查看之前有几个版本，每个版本的区别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68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8031" y="1798657"/>
            <a:ext cx="8946541" cy="46652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项目中为何要创建分支，及合并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      比如我现在项目所有的文件放在主干上</a:t>
            </a:r>
            <a:r>
              <a:rPr lang="en-US" altLang="zh-CN" dirty="0"/>
              <a:t>(trunk)</a:t>
            </a:r>
            <a:r>
              <a:rPr lang="zh-CN" altLang="en-US" dirty="0"/>
              <a:t>中，由于需求的变更，需要增加新的需求，但是我们主干上还要继续往下开发，在此我们可以新建一个分支，来做增加新的需求那一块，主干上继续开发，等分支上代码没有问题的时候，再合并到主干上来</a:t>
            </a:r>
            <a:r>
              <a:rPr lang="zh-CN" altLang="en-US" dirty="0" smtClean="0"/>
              <a:t>。创建</a:t>
            </a:r>
            <a:r>
              <a:rPr lang="zh-CN" altLang="en-US" dirty="0"/>
              <a:t>分支的最大的目的就是跟主线进行并行开发时候不影响主线的开发。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8941" y="398127"/>
            <a:ext cx="9404723" cy="1400530"/>
          </a:xfrm>
        </p:spPr>
        <p:txBody>
          <a:bodyPr/>
          <a:lstStyle/>
          <a:p>
            <a:r>
              <a:rPr lang="zh-CN" altLang="en-US" dirty="0" smtClean="0"/>
              <a:t>三： 创建</a:t>
            </a:r>
            <a:r>
              <a:rPr lang="zh-CN" altLang="en-US" dirty="0"/>
              <a:t>分支合并相互操作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268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具体操作如下：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2121157"/>
            <a:ext cx="8946541" cy="4195481"/>
          </a:xfrm>
        </p:spPr>
        <p:txBody>
          <a:bodyPr/>
          <a:lstStyle/>
          <a:p>
            <a:r>
              <a:rPr lang="zh-CN" altLang="en-US" b="1" dirty="0"/>
              <a:t> </a:t>
            </a:r>
            <a:r>
              <a:rPr lang="zh-CN" altLang="en-US" dirty="0" smtClean="0"/>
              <a:t>首先，我在</a:t>
            </a:r>
            <a:r>
              <a:rPr lang="zh-CN" altLang="en-US" dirty="0"/>
              <a:t>本地</a:t>
            </a:r>
            <a:r>
              <a:rPr lang="zh-CN" altLang="en-US" dirty="0" smtClean="0"/>
              <a:t>新建</a:t>
            </a:r>
            <a:r>
              <a:rPr lang="zh-CN" altLang="en-US" dirty="0"/>
              <a:t>一个文件夹</a:t>
            </a:r>
            <a:r>
              <a:rPr lang="en-US" altLang="zh-CN" dirty="0"/>
              <a:t>test</a:t>
            </a:r>
            <a:r>
              <a:rPr lang="zh-CN" altLang="en-US" dirty="0"/>
              <a:t>下有</a:t>
            </a:r>
            <a:r>
              <a:rPr lang="en-US" altLang="zh-CN" dirty="0"/>
              <a:t>2</a:t>
            </a:r>
            <a:r>
              <a:rPr lang="zh-CN" altLang="en-US" dirty="0"/>
              <a:t>个文件夹</a:t>
            </a:r>
            <a:r>
              <a:rPr lang="en-US" altLang="zh-CN" dirty="0"/>
              <a:t>trunk(</a:t>
            </a:r>
            <a:r>
              <a:rPr lang="zh-CN" altLang="en-US" dirty="0"/>
              <a:t>存放主干上的代码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branch(</a:t>
            </a:r>
            <a:r>
              <a:rPr lang="zh-CN" altLang="en-US" dirty="0"/>
              <a:t>存放分支上的代码</a:t>
            </a:r>
            <a:r>
              <a:rPr lang="en-US" altLang="zh-CN" dirty="0"/>
              <a:t>)</a:t>
            </a:r>
            <a:r>
              <a:rPr lang="zh-CN" altLang="en-US" dirty="0"/>
              <a:t>，如下所示：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355" y="3817605"/>
            <a:ext cx="6634233" cy="13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3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13530"/>
            <a:ext cx="8946541" cy="5825318"/>
          </a:xfrm>
        </p:spPr>
        <p:txBody>
          <a:bodyPr/>
          <a:lstStyle/>
          <a:p>
            <a:r>
              <a:rPr lang="zh-CN" altLang="en-US" dirty="0" smtClean="0"/>
              <a:t>接着，先提取主干上的代码：</a:t>
            </a:r>
            <a:r>
              <a:rPr lang="zh-CN" altLang="en-US" dirty="0"/>
              <a:t>点击</a:t>
            </a:r>
            <a:r>
              <a:rPr lang="en-US" altLang="zh-CN" dirty="0"/>
              <a:t>trunk --&gt; </a:t>
            </a:r>
            <a:r>
              <a:rPr lang="zh-CN" altLang="en-US" dirty="0"/>
              <a:t>鼠标右键 </a:t>
            </a:r>
            <a:r>
              <a:rPr lang="en-US" altLang="zh-CN" dirty="0"/>
              <a:t>--&gt; </a:t>
            </a:r>
            <a:r>
              <a:rPr lang="zh-CN" altLang="en-US" dirty="0"/>
              <a:t>点击</a:t>
            </a:r>
            <a:r>
              <a:rPr lang="en-US" altLang="zh-CN" dirty="0"/>
              <a:t>SVN Checkout --&gt; </a:t>
            </a:r>
            <a:r>
              <a:rPr lang="zh-CN" altLang="en-US" dirty="0"/>
              <a:t>弹出一个对话框，如下图</a:t>
            </a:r>
            <a:r>
              <a:rPr lang="zh-CN" altLang="en-US" dirty="0" smtClean="0"/>
              <a:t>所示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18" y="1542196"/>
            <a:ext cx="5203545" cy="42754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1438" y="6038848"/>
            <a:ext cx="739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en-US" altLang="zh-CN" dirty="0" smtClean="0"/>
              <a:t>OK</a:t>
            </a:r>
            <a:r>
              <a:rPr lang="zh-CN" altLang="en-US" dirty="0" smtClean="0"/>
              <a:t>按钮</a:t>
            </a:r>
            <a:r>
              <a:rPr lang="zh-CN" altLang="en-US" dirty="0"/>
              <a:t>后，就可以在主干上把代码从远程服务器上获取到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391" y="3998794"/>
            <a:ext cx="5158853" cy="1524633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7615451" y="5523427"/>
            <a:ext cx="354842" cy="51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9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新建</a:t>
            </a:r>
            <a:r>
              <a:rPr lang="zh-CN" altLang="en-US" b="1" dirty="0"/>
              <a:t>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214651"/>
            <a:ext cx="8946541" cy="5459103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trunk</a:t>
            </a:r>
            <a:r>
              <a:rPr lang="zh-CN" altLang="en-US" dirty="0"/>
              <a:t>（主干上）创建分支</a:t>
            </a:r>
            <a:r>
              <a:rPr lang="en-US" altLang="zh-CN" dirty="0"/>
              <a:t>(branch)</a:t>
            </a:r>
            <a:r>
              <a:rPr lang="zh-CN" altLang="en-US" dirty="0"/>
              <a:t>步骤如下：</a:t>
            </a:r>
          </a:p>
          <a:p>
            <a:r>
              <a:rPr lang="zh-CN" altLang="en-US" dirty="0"/>
              <a:t>  </a:t>
            </a:r>
            <a:r>
              <a:rPr lang="en-US" altLang="zh-CN" dirty="0"/>
              <a:t>1. </a:t>
            </a:r>
            <a:r>
              <a:rPr lang="zh-CN" altLang="en-US" dirty="0"/>
              <a:t>右键</a:t>
            </a:r>
            <a:r>
              <a:rPr lang="en-US" altLang="zh-CN" dirty="0"/>
              <a:t>trunk --&gt; branch/Tag </a:t>
            </a:r>
            <a:r>
              <a:rPr lang="zh-CN" altLang="en-US" dirty="0"/>
              <a:t>如下图：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82" y="2101755"/>
            <a:ext cx="53340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9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dirty="0"/>
              <a:t>在弹出的</a:t>
            </a:r>
            <a:r>
              <a:rPr lang="zh-CN" altLang="en-US" sz="1800" dirty="0" smtClean="0"/>
              <a:t>对话框（如下图）</a:t>
            </a:r>
            <a:endParaRPr lang="zh-CN" altLang="en-US" sz="1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05" y="1009935"/>
            <a:ext cx="5803235" cy="5429534"/>
          </a:xfrm>
        </p:spPr>
      </p:pic>
    </p:spTree>
    <p:extLst>
      <p:ext uri="{BB962C8B-B14F-4D97-AF65-F5344CB8AC3E}">
        <p14:creationId xmlns:p14="http://schemas.microsoft.com/office/powerpoint/2010/main" val="13187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点击</a:t>
            </a:r>
            <a:r>
              <a:rPr lang="en-US" altLang="zh-CN" sz="2000" dirty="0"/>
              <a:t>ok</a:t>
            </a:r>
            <a:r>
              <a:rPr lang="zh-CN" altLang="en-US" sz="2000" dirty="0"/>
              <a:t>按钮后，就可以在</a:t>
            </a:r>
            <a:r>
              <a:rPr lang="en-US" altLang="zh-CN" sz="2000" dirty="0" smtClean="0"/>
              <a:t>Visual SVN </a:t>
            </a:r>
            <a:r>
              <a:rPr lang="en-US" altLang="zh-CN" sz="2000" dirty="0" err="1" smtClean="0"/>
              <a:t>Servel</a:t>
            </a:r>
            <a:r>
              <a:rPr lang="zh-CN" altLang="en-US" sz="2000" dirty="0"/>
              <a:t>服务器上新增</a:t>
            </a:r>
            <a:r>
              <a:rPr lang="en-US" altLang="zh-CN" sz="2000" dirty="0" err="1"/>
              <a:t>newBranch</a:t>
            </a:r>
            <a:r>
              <a:rPr lang="zh-CN" altLang="en-US" sz="2000" dirty="0"/>
              <a:t>，是从如上</a:t>
            </a:r>
            <a:r>
              <a:rPr lang="zh-CN" altLang="en-US" sz="2000" dirty="0" smtClean="0"/>
              <a:t>服务器</a:t>
            </a:r>
            <a:r>
              <a:rPr lang="en-US" altLang="zh-CN" sz="2000" dirty="0" smtClean="0"/>
              <a:t>Test</a:t>
            </a:r>
            <a:r>
              <a:rPr lang="zh-CN" altLang="en-US" sz="2000" dirty="0" smtClean="0"/>
              <a:t>上</a:t>
            </a:r>
            <a:r>
              <a:rPr lang="zh-CN" altLang="en-US" sz="2000" dirty="0"/>
              <a:t>的文件拷贝一份的，如下所示：</a:t>
            </a:r>
            <a:endParaRPr lang="zh-CN" altLang="en-US" sz="2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68" y="2251881"/>
            <a:ext cx="5873087" cy="34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69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现在我们可以再来看看本地</a:t>
            </a:r>
            <a:r>
              <a:rPr lang="en-US" altLang="zh-CN" sz="2000" dirty="0"/>
              <a:t>branch</a:t>
            </a:r>
            <a:r>
              <a:rPr lang="zh-CN" altLang="en-US" sz="2000" dirty="0"/>
              <a:t>文件夹了，我现在直接进入</a:t>
            </a:r>
            <a:r>
              <a:rPr lang="en-US" altLang="zh-CN" sz="2000" dirty="0"/>
              <a:t>branch</a:t>
            </a:r>
            <a:r>
              <a:rPr lang="zh-CN" altLang="en-US" sz="2000" dirty="0"/>
              <a:t>文件下，右键 </a:t>
            </a:r>
            <a:r>
              <a:rPr lang="en-US" altLang="zh-CN" sz="2000" dirty="0"/>
              <a:t>--&gt; </a:t>
            </a:r>
            <a:r>
              <a:rPr lang="en-US" altLang="zh-CN" sz="2000" dirty="0" err="1"/>
              <a:t>Chenckout</a:t>
            </a:r>
            <a:r>
              <a:rPr lang="zh-CN" altLang="en-US" sz="2000" dirty="0"/>
              <a:t>下，就可以把</a:t>
            </a:r>
            <a:r>
              <a:rPr lang="en-US" altLang="zh-CN" sz="2000" dirty="0" err="1"/>
              <a:t>newBranch</a:t>
            </a:r>
            <a:r>
              <a:rPr lang="zh-CN" altLang="en-US" sz="2000" dirty="0"/>
              <a:t>下的所有文件提取出来了，如下所示：</a:t>
            </a:r>
            <a:endParaRPr lang="zh-CN" altLang="en-US" sz="20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710" y="1307336"/>
            <a:ext cx="5437994" cy="44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63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这样就可以吧文件提取出来了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743" y="1402872"/>
            <a:ext cx="7816826" cy="255497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8048" y="4995081"/>
            <a:ext cx="933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好</a:t>
            </a:r>
            <a:r>
              <a:rPr lang="zh-CN" altLang="en-US" dirty="0" smtClean="0"/>
              <a:t>了，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基础操作差不多就到这里了，若有任何疑难问题，请自行百度！！！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28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03312" y="1037230"/>
            <a:ext cx="8946541" cy="5211169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下面</a:t>
            </a:r>
            <a:r>
              <a:rPr lang="zh-CN" altLang="en-US" sz="2400" dirty="0"/>
              <a:t>我来添加一个代码库</a:t>
            </a:r>
            <a:r>
              <a:rPr lang="en-US" altLang="zh-CN" sz="2400" dirty="0"/>
              <a:t>【Repository】</a:t>
            </a:r>
            <a:r>
              <a:rPr lang="zh-CN" altLang="en-US" sz="2400" dirty="0"/>
              <a:t>，如下图：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8" y="1737494"/>
            <a:ext cx="5290679" cy="378448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45130" y="5969221"/>
            <a:ext cx="9404723" cy="1400530"/>
          </a:xfrm>
        </p:spPr>
        <p:txBody>
          <a:bodyPr/>
          <a:lstStyle/>
          <a:p>
            <a:r>
              <a:rPr lang="en-US" altLang="zh-CN" sz="2400" dirty="0" smtClean="0"/>
              <a:t>	</a:t>
            </a:r>
            <a:r>
              <a:rPr lang="zh-CN" altLang="en-US" sz="2400" dirty="0" smtClean="0"/>
              <a:t>创建</a:t>
            </a:r>
            <a:r>
              <a:rPr lang="zh-CN" altLang="en-US" sz="2400" dirty="0"/>
              <a:t>新的代码库，</a:t>
            </a:r>
            <a:r>
              <a:rPr lang="zh-CN" altLang="en-US" sz="2400" dirty="0" smtClean="0"/>
              <a:t>在上图</a:t>
            </a:r>
            <a:r>
              <a:rPr lang="zh-CN" altLang="en-US" sz="2400" dirty="0"/>
              <a:t>所示的文本框中输入代码库名称</a:t>
            </a: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49" y="1711337"/>
            <a:ext cx="5154046" cy="3810639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3" idx="0"/>
          </p:cNvCxnSpPr>
          <p:nvPr/>
        </p:nvCxnSpPr>
        <p:spPr>
          <a:xfrm flipV="1">
            <a:off x="5347492" y="3794079"/>
            <a:ext cx="2199720" cy="217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2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8182" y="2718247"/>
            <a:ext cx="9404723" cy="1400530"/>
          </a:xfrm>
        </p:spPr>
        <p:txBody>
          <a:bodyPr/>
          <a:lstStyle/>
          <a:p>
            <a:r>
              <a:rPr lang="zh-CN" altLang="en-US" sz="8800" dirty="0" smtClean="0"/>
              <a:t>谢谢！！</a:t>
            </a:r>
            <a:r>
              <a:rPr lang="zh-CN" altLang="en-US" sz="88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50660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9066" y="0"/>
            <a:ext cx="9404723" cy="140053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 smtClean="0"/>
              <a:t>点击</a:t>
            </a:r>
            <a:r>
              <a:rPr lang="en-US" altLang="zh-CN" sz="2800" dirty="0"/>
              <a:t>OK</a:t>
            </a:r>
            <a:r>
              <a:rPr lang="zh-CN" altLang="en-US" sz="2800" dirty="0"/>
              <a:t>按钮，代码库就创建成功了。</a:t>
            </a:r>
            <a:br>
              <a:rPr lang="zh-CN" altLang="en-US" sz="2800" dirty="0"/>
            </a:br>
            <a:r>
              <a:rPr lang="zh-CN" altLang="en-US" sz="2800" dirty="0" smtClean="0"/>
              <a:t/>
            </a:r>
            <a:br>
              <a:rPr lang="zh-CN" altLang="en-US" sz="2800" dirty="0" smtClean="0"/>
            </a:b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93" y="1637731"/>
            <a:ext cx="8993874" cy="46811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74460" y="3670545"/>
            <a:ext cx="1624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新建的代码库</a:t>
            </a:r>
            <a:r>
              <a:rPr lang="en-US" altLang="zh-CN" sz="1400" dirty="0" smtClean="0"/>
              <a:t>s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1719619" y="3824434"/>
            <a:ext cx="354841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85146" y="3670545"/>
            <a:ext cx="24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刚建的代码库中没有任何内容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接着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我们开始安全性设置，在左侧的</a:t>
            </a:r>
            <a:r>
              <a:rPr lang="en-US" altLang="zh-CN" sz="2800" dirty="0"/>
              <a:t>Users</a:t>
            </a:r>
            <a:r>
              <a:rPr lang="zh-CN" altLang="en-US" sz="2800" dirty="0"/>
              <a:t>上点击右键：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66" y="1786273"/>
            <a:ext cx="6305267" cy="4189116"/>
          </a:xfrm>
        </p:spPr>
      </p:pic>
    </p:spTree>
    <p:extLst>
      <p:ext uri="{BB962C8B-B14F-4D97-AF65-F5344CB8AC3E}">
        <p14:creationId xmlns:p14="http://schemas.microsoft.com/office/powerpoint/2010/main" val="141965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0010" y="748617"/>
            <a:ext cx="9404723" cy="1400530"/>
          </a:xfrm>
        </p:spPr>
        <p:txBody>
          <a:bodyPr/>
          <a:lstStyle/>
          <a:p>
            <a:r>
              <a:rPr lang="zh-CN" altLang="en-US" sz="2800" dirty="0" smtClean="0"/>
              <a:t>输入下面</a:t>
            </a:r>
            <a:r>
              <a:rPr lang="zh-CN" altLang="en-US" sz="2800" dirty="0"/>
              <a:t>的信息，点击</a:t>
            </a:r>
            <a:r>
              <a:rPr lang="en-US" altLang="zh-CN" sz="2800" dirty="0"/>
              <a:t>OK</a:t>
            </a:r>
            <a:r>
              <a:rPr lang="zh-CN" altLang="en-US" sz="2800" dirty="0"/>
              <a:t>，我们就创建一个用户</a:t>
            </a:r>
            <a:r>
              <a:rPr lang="zh-CN" altLang="en-US" sz="2800" dirty="0" smtClean="0"/>
              <a:t>了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96" y="2340215"/>
            <a:ext cx="6006570" cy="3513278"/>
          </a:xfrm>
        </p:spPr>
      </p:pic>
    </p:spTree>
    <p:extLst>
      <p:ext uri="{BB962C8B-B14F-4D97-AF65-F5344CB8AC3E}">
        <p14:creationId xmlns:p14="http://schemas.microsoft.com/office/powerpoint/2010/main" val="220572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100" dirty="0" smtClean="0"/>
              <a:t>然后，</a:t>
            </a:r>
            <a:r>
              <a:rPr lang="zh-CN" altLang="en-US" sz="3100" dirty="0"/>
              <a:t>我们开始添加这些用户到我们刚才创建</a:t>
            </a:r>
            <a:r>
              <a:rPr lang="zh-CN" altLang="en-US" sz="3100" dirty="0" smtClean="0"/>
              <a:t>的代码库里</a:t>
            </a:r>
            <a:r>
              <a:rPr lang="en-US" altLang="zh-CN" sz="3100" dirty="0" smtClean="0"/>
              <a:t>,</a:t>
            </a:r>
            <a:r>
              <a:rPr lang="zh-CN" altLang="en-US" sz="3100" dirty="0"/>
              <a:t>右</a:t>
            </a:r>
            <a:r>
              <a:rPr lang="zh-CN" altLang="en-US" sz="3100" dirty="0" smtClean="0"/>
              <a:t>击我们刚刚建的</a:t>
            </a:r>
            <a:r>
              <a:rPr lang="en-US" altLang="zh-CN" sz="3100" dirty="0" smtClean="0"/>
              <a:t>Test</a:t>
            </a:r>
            <a:r>
              <a:rPr lang="zh-CN" altLang="en-US" sz="3100" dirty="0" smtClean="0"/>
              <a:t>代码库名称，如下图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97" y="2082714"/>
            <a:ext cx="6264321" cy="44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接着，点击</a:t>
            </a:r>
            <a:r>
              <a:rPr lang="zh-CN" altLang="en-US" sz="2800" dirty="0"/>
              <a:t>下图中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“Add...”</a:t>
            </a:r>
            <a:r>
              <a:rPr lang="zh-CN" altLang="en-US" sz="2800" dirty="0" smtClean="0"/>
              <a:t>按钮，选择</a:t>
            </a:r>
            <a:r>
              <a:rPr lang="zh-CN" altLang="en-US" sz="2800" dirty="0"/>
              <a:t>我们刚才添加的用户</a:t>
            </a:r>
            <a:r>
              <a:rPr lang="en-US" altLang="zh-CN" sz="2800" dirty="0"/>
              <a:t>,</a:t>
            </a:r>
            <a:r>
              <a:rPr lang="zh-CN" altLang="en-US" sz="2800" dirty="0" smtClean="0"/>
              <a:t>点击</a:t>
            </a:r>
            <a:r>
              <a:rPr lang="en-US" altLang="zh-CN" sz="2800" dirty="0" smtClean="0"/>
              <a:t>OK,</a:t>
            </a:r>
            <a:r>
              <a:rPr lang="zh-CN" altLang="en-US" sz="2800" dirty="0" smtClean="0"/>
              <a:t>既完成添加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659" y="1879643"/>
            <a:ext cx="5157039" cy="44496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53248"/>
            <a:ext cx="5249722" cy="450248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4080681" y="3875964"/>
            <a:ext cx="313898" cy="36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5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0878" y="275298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100" dirty="0"/>
              <a:t>按照下图所示，分别对用户</a:t>
            </a:r>
            <a:r>
              <a:rPr lang="en-US" altLang="zh-CN" sz="3100" dirty="0"/>
              <a:t>【</a:t>
            </a:r>
            <a:r>
              <a:rPr lang="zh-CN" altLang="en-US" sz="3100" dirty="0"/>
              <a:t>或组</a:t>
            </a:r>
            <a:r>
              <a:rPr lang="en-US" altLang="zh-CN" sz="3100" dirty="0"/>
              <a:t>】</a:t>
            </a:r>
            <a:r>
              <a:rPr lang="zh-CN" altLang="en-US" sz="3100" dirty="0"/>
              <a:t>进行授权：</a:t>
            </a:r>
            <a:r>
              <a:rPr lang="en-US" altLang="zh-CN" sz="3100" dirty="0"/>
              <a:t/>
            </a:r>
            <a:br>
              <a:rPr lang="en-US" altLang="zh-CN" sz="3100" dirty="0"/>
            </a:br>
            <a:r>
              <a:rPr lang="zh-CN" altLang="en-US" sz="3100" dirty="0"/>
              <a:t>点击</a:t>
            </a:r>
            <a:r>
              <a:rPr lang="en-US" altLang="zh-CN" sz="3100" dirty="0"/>
              <a:t>"</a:t>
            </a:r>
            <a:r>
              <a:rPr lang="zh-CN" altLang="en-US" sz="3100" dirty="0"/>
              <a:t>确定</a:t>
            </a:r>
            <a:r>
              <a:rPr lang="en-US" altLang="zh-CN" sz="3100" dirty="0"/>
              <a:t>"</a:t>
            </a:r>
            <a:r>
              <a:rPr lang="zh-CN" altLang="en-US" sz="3100" dirty="0"/>
              <a:t>按钮，上面的用户就具有了</a:t>
            </a:r>
            <a:r>
              <a:rPr lang="zh-CN" altLang="en-US" sz="3100" dirty="0" smtClean="0"/>
              <a:t>访问</a:t>
            </a:r>
            <a:r>
              <a:rPr lang="en-US" altLang="zh-CN" sz="3100" dirty="0" smtClean="0"/>
              <a:t>Test</a:t>
            </a:r>
            <a:r>
              <a:rPr lang="zh-CN" altLang="en-US" sz="3100" dirty="0" smtClean="0"/>
              <a:t>代码</a:t>
            </a:r>
            <a:r>
              <a:rPr lang="zh-CN" altLang="en-US" sz="3100" dirty="0"/>
              <a:t>库的不同权限。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565" y="2074460"/>
            <a:ext cx="4738062" cy="4421874"/>
          </a:xfrm>
        </p:spPr>
      </p:pic>
    </p:spTree>
    <p:extLst>
      <p:ext uri="{BB962C8B-B14F-4D97-AF65-F5344CB8AC3E}">
        <p14:creationId xmlns:p14="http://schemas.microsoft.com/office/powerpoint/2010/main" val="2633153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364</TotalTime>
  <Words>817</Words>
  <Application>Microsoft Office PowerPoint</Application>
  <PresentationFormat>宽屏</PresentationFormat>
  <Paragraphs>71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宋体</vt:lpstr>
      <vt:lpstr>Arial</vt:lpstr>
      <vt:lpstr>Calibri</vt:lpstr>
      <vt:lpstr>Century Gothic</vt:lpstr>
      <vt:lpstr>Wingdings 3</vt:lpstr>
      <vt:lpstr>离子</vt:lpstr>
      <vt:lpstr>SVN使用详解</vt:lpstr>
      <vt:lpstr>PowerPoint 演示文稿</vt:lpstr>
      <vt:lpstr> 创建新的代码库，在上图所示的文本框中输入代码库名称</vt:lpstr>
      <vt:lpstr>  点击OK按钮，代码库就创建成功了。  </vt:lpstr>
      <vt:lpstr>接着，我们开始安全性设置，在左侧的Users上点击右键：</vt:lpstr>
      <vt:lpstr>输入下面的信息，点击OK，我们就创建一个用户了</vt:lpstr>
      <vt:lpstr>然后，我们开始添加这些用户到我们刚才创建的代码库里,右击我们刚刚建的Test代码库名称，如下图：</vt:lpstr>
      <vt:lpstr>接着，点击下图中的“Add...”按钮，选择我们刚才添加的用户,点击OK,既完成添加</vt:lpstr>
      <vt:lpstr> 按照下图所示，分别对用户【或组】进行授权： 点击"确定"按钮，上面的用户就具有了访问Test代码库的不同权限。       </vt:lpstr>
      <vt:lpstr>二、Tortoise SVN的基本使用方法 </vt:lpstr>
      <vt:lpstr>1、签入源代码到SVN服务器</vt:lpstr>
      <vt:lpstr>PowerPoint 演示文稿</vt:lpstr>
      <vt:lpstr>PowerPoint 演示文稿</vt:lpstr>
      <vt:lpstr>PowerPoint 演示文稿</vt:lpstr>
      <vt:lpstr>2、签出源代码到本机 </vt:lpstr>
      <vt:lpstr>PowerPoint 演示文稿</vt:lpstr>
      <vt:lpstr>增加（add）</vt:lpstr>
      <vt:lpstr>PowerPoint 演示文稿</vt:lpstr>
      <vt:lpstr>4.删除（delete）</vt:lpstr>
      <vt:lpstr>PowerPoint 演示文稿</vt:lpstr>
      <vt:lpstr>5.  SVN还原(SVN Revert)</vt:lpstr>
      <vt:lpstr>三： 创建分支合并相互操作</vt:lpstr>
      <vt:lpstr>具体操作如下：</vt:lpstr>
      <vt:lpstr>PowerPoint 演示文稿</vt:lpstr>
      <vt:lpstr>新建分支</vt:lpstr>
      <vt:lpstr>在弹出的对话框（如下图）</vt:lpstr>
      <vt:lpstr>点击ok按钮后，就可以在Visual SVN Servel服务器上新增newBranch，是从如上服务器Test上的文件拷贝一份的，如下所示：</vt:lpstr>
      <vt:lpstr>现在我们可以再来看看本地branch文件夹了，我现在直接进入branch文件下，右键 --&gt; Chenckout下，就可以把newBranch下的所有文件提取出来了，如下所示：</vt:lpstr>
      <vt:lpstr>这样就可以吧文件提取出来了</vt:lpstr>
      <vt:lpstr>谢谢！！！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crazy</dc:creator>
  <cp:lastModifiedBy>crazy</cp:lastModifiedBy>
  <cp:revision>30</cp:revision>
  <dcterms:created xsi:type="dcterms:W3CDTF">2015-09-14T12:02:32Z</dcterms:created>
  <dcterms:modified xsi:type="dcterms:W3CDTF">2015-09-17T02:19:30Z</dcterms:modified>
</cp:coreProperties>
</file>