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2" d="100"/>
          <a:sy n="12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2A67-83E9-6ECD-1A93-CEEEE723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5AB85-00AA-EC73-C0C6-F17B14EC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6624-AA6D-8034-8A7F-E2EEF41A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7524-AD5D-2110-B935-62437033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E682-79E5-93B2-579C-2910C613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CD86-09D8-AF5B-4C66-C1A48D7E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3D018-554E-8476-774E-0F04A7C2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5CB2-DCA4-905F-065F-3A902AC4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EE69-B451-18C9-DE5B-300BE99C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C70D-E3C8-DBAF-5622-1526B466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7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11672-5C80-6D41-D68A-BA68957D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9606-1B36-55B3-2711-A37B84823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EF3BC-EABC-A224-A81A-C3A9D997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A91C-3365-4247-6726-DA5D89E1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4A99-2306-60B9-E77F-B05F7FDB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1B49-EFEE-7CDC-26B5-D6D457D0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C010-93FE-46A7-C85A-269A92D3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EE58-42F8-2AE7-F9AC-082FB6BF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453D-38DF-AE03-C21D-A011051A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50E4-0CA4-C713-53B6-4AE0BAAF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2A52-3032-8207-A6D2-1818DE5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D144E-61F8-95EF-D137-22EA266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C51D-BB2F-9A5F-4D75-E38D5530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22BD-875C-93FB-DA09-6C83519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A741-1FE3-9C5E-EC1A-D828F1DE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6081-A397-A586-E025-3165DFEF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089D-36DC-EEE7-29AE-6C6D399A0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3809F-182F-79D1-A103-C4B7C174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A9AD-E3BC-51AA-D5A1-B1CCB220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9ACD9-5448-AFD8-C38D-532FA6C5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F6BDA-0D3E-F01B-1ADE-C5B8236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824F-5D45-CA34-C143-8D8F44E0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2B0A-043F-7C86-F9E9-284120BB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CBBAC-FEFC-9710-6C51-1C7A90109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C083-A052-FBAB-2300-D1E8B99C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01470-6007-9B1E-DA78-8F9062ABB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8D2A7-C8D9-520D-7080-FB91F3DA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CB9F7-5901-656A-5556-E05F31CE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D340-CC0A-F0DD-DC19-E72FC6C7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EF69-0D5C-9B5F-44E7-A0C3ADEB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07E99-EE4B-E096-5E9E-7B7C793B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57F0C-8370-588D-EDD0-CDDA38A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A731E-1389-6166-E4DE-25CCFC65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324B0-836C-E4B0-5919-CCF4050D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D9C37-40BB-D678-0927-8FD08F44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68BB1-402E-5680-CCC6-D839937D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B3C1-F742-24F3-5F10-FE546638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7E9C-E341-CF84-CDD1-A5FD0A76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6C7E7-DD84-D23D-ABA4-9334C9A93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D525-E773-5A57-70FE-10A286B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32333-3832-F090-A238-C001AE6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8EE5B-C0AC-AB2E-E4F3-BEADCD95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8F44-0D3D-7ACD-3A01-7508A20B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7239-BFAE-4E9C-8BFF-66DEDA577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C48CC-A3A0-EB49-F447-A20684E8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91807-8078-D01E-AF40-BC243DD2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6BB2-C57E-C642-43D4-3DF52FE9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7513-4EEC-96AA-1C21-B30F8DA1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1BA11-88FC-632D-C1C1-AD599A15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7B7B-7569-DA30-841A-1FBA0C1A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B3D0-0770-DC04-0216-13533FBE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D6936-78A7-6D4A-8259-8B7CF0938D25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ED13-2C23-2FD0-F6A8-40550534B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701D-1A68-6277-9B02-DC7413E63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37EA6-FED8-BC44-BB4E-D297C6DC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33E64B-9D3C-6F94-9F50-A889977BBAF1}"/>
              </a:ext>
            </a:extLst>
          </p:cNvPr>
          <p:cNvSpPr/>
          <p:nvPr/>
        </p:nvSpPr>
        <p:spPr>
          <a:xfrm>
            <a:off x="4761184" y="2918396"/>
            <a:ext cx="2858175" cy="82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YOLOv8 pre-trained weights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EEEB3-EE24-1FE6-5AFD-40BDACD42A0F}"/>
              </a:ext>
            </a:extLst>
          </p:cNvPr>
          <p:cNvSpPr/>
          <p:nvPr/>
        </p:nvSpPr>
        <p:spPr>
          <a:xfrm>
            <a:off x="8939686" y="2918396"/>
            <a:ext cx="2858175" cy="828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YOLOv8 weights to run inference 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F227CF-F4B4-6F3F-18A3-4A201FE483BE}"/>
              </a:ext>
            </a:extLst>
          </p:cNvPr>
          <p:cNvSpPr/>
          <p:nvPr/>
        </p:nvSpPr>
        <p:spPr>
          <a:xfrm>
            <a:off x="1903009" y="1700475"/>
            <a:ext cx="1408387" cy="1370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6F7A17-D9CE-4D1C-EA05-0AB6345578E8}"/>
              </a:ext>
            </a:extLst>
          </p:cNvPr>
          <p:cNvSpPr/>
          <p:nvPr/>
        </p:nvSpPr>
        <p:spPr>
          <a:xfrm>
            <a:off x="1903010" y="3363737"/>
            <a:ext cx="1408387" cy="13703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8AD766-A541-3955-4AC1-8B1100E2FCCB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3311396" y="2385636"/>
            <a:ext cx="1449788" cy="947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2AC4C-B1F0-C9D1-EFF9-39D196514675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 flipV="1">
            <a:off x="3311397" y="3332667"/>
            <a:ext cx="1449787" cy="716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128C62-9EE3-3E77-22D5-B903E3EC411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19359" y="3332667"/>
            <a:ext cx="1320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F601F-D053-C4B7-0500-B2B138267FA1}"/>
              </a:ext>
            </a:extLst>
          </p:cNvPr>
          <p:cNvSpPr/>
          <p:nvPr/>
        </p:nvSpPr>
        <p:spPr>
          <a:xfrm>
            <a:off x="6778211" y="2912595"/>
            <a:ext cx="105103" cy="115613"/>
          </a:xfrm>
          <a:prstGeom prst="rect">
            <a:avLst/>
          </a:prstGeom>
          <a:solidFill>
            <a:srgbClr val="FBE3D6">
              <a:alpha val="0"/>
            </a:srgbClr>
          </a:solidFill>
          <a:ln>
            <a:solidFill>
              <a:srgbClr val="FBE3D6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97F3D-F22B-46E6-9BA3-1DB50B035821}"/>
              </a:ext>
            </a:extLst>
          </p:cNvPr>
          <p:cNvSpPr/>
          <p:nvPr/>
        </p:nvSpPr>
        <p:spPr>
          <a:xfrm>
            <a:off x="5405332" y="2912595"/>
            <a:ext cx="105103" cy="115613"/>
          </a:xfrm>
          <a:prstGeom prst="rect">
            <a:avLst/>
          </a:prstGeom>
          <a:solidFill>
            <a:srgbClr val="FBE3D6">
              <a:alpha val="0"/>
            </a:srgbClr>
          </a:solidFill>
          <a:ln>
            <a:solidFill>
              <a:srgbClr val="FBE3D6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22D4244-2A1A-2EEA-ED3D-1062DCF2622A}"/>
              </a:ext>
            </a:extLst>
          </p:cNvPr>
          <p:cNvCxnSpPr>
            <a:cxnSpLocks/>
            <a:stCxn id="24" idx="0"/>
            <a:endCxn id="23" idx="0"/>
          </p:cNvCxnSpPr>
          <p:nvPr/>
        </p:nvCxnSpPr>
        <p:spPr>
          <a:xfrm rot="5400000" flipH="1" flipV="1">
            <a:off x="6144323" y="2226156"/>
            <a:ext cx="12700" cy="1372879"/>
          </a:xfrm>
          <a:prstGeom prst="curvedConnector3">
            <a:avLst>
              <a:gd name="adj1" fmla="val 53712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25E10EB-42FB-1DBF-327E-391C2C5A3279}"/>
              </a:ext>
            </a:extLst>
          </p:cNvPr>
          <p:cNvSpPr txBox="1"/>
          <p:nvPr/>
        </p:nvSpPr>
        <p:spPr>
          <a:xfrm>
            <a:off x="5266867" y="1824533"/>
            <a:ext cx="184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Loop</a:t>
            </a:r>
          </a:p>
        </p:txBody>
      </p:sp>
    </p:spTree>
    <p:extLst>
      <p:ext uri="{BB962C8B-B14F-4D97-AF65-F5344CB8AC3E}">
        <p14:creationId xmlns:p14="http://schemas.microsoft.com/office/powerpoint/2010/main" val="288749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Dass</dc:creator>
  <cp:lastModifiedBy>Megan Dass</cp:lastModifiedBy>
  <cp:revision>1</cp:revision>
  <dcterms:created xsi:type="dcterms:W3CDTF">2024-03-18T18:41:18Z</dcterms:created>
  <dcterms:modified xsi:type="dcterms:W3CDTF">2024-03-18T19:05:47Z</dcterms:modified>
</cp:coreProperties>
</file>