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94"/>
  </p:normalViewPr>
  <p:slideViewPr>
    <p:cSldViewPr snapToGrid="0">
      <p:cViewPr>
        <p:scale>
          <a:sx n="89" d="100"/>
          <a:sy n="89" d="100"/>
        </p:scale>
        <p:origin x="19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540-4E30-4C0E-34B3-9AC866D8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A83F0-DD76-F4E8-43A4-7A3EA636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E731-65F7-B500-E34D-A3892F50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410A-D64F-8F38-479C-3A11E893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D0E9-BBF2-8AED-7388-441F07EF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558F-2393-3F96-7939-7D9C7845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D563-5EF1-B51A-45B5-23199574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3524-A035-2154-CC39-7F6ECDBE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F3F6-643D-3932-3EB2-34C5AF36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B944-E27B-3D1C-7DC0-DD51E055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EC71F-8EC9-B94A-04C1-0632E605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88E9-D24B-0C79-B101-BCD716D9C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3F46-3AE6-6A15-CF9D-F70EEFB2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F75-55F0-F4C0-D515-21EE9591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8DED-5FE8-5B28-0C68-29501950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E63-7FE6-676E-87BA-FA50A32B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CF44-223C-3ED5-D078-15D01CCC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2E7-97AF-9E1F-E9EE-AB3426B2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0C31-C2EE-FB8D-889A-8DB63380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FFD4-9F18-8D98-34CB-484AC33C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7789-3435-0B70-2085-218184BA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DDA3-A2E5-C8E0-3E8C-2D70EBB8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F206-9C59-4979-63C6-4C5F3E71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4533-2128-D25D-76B2-AC058EC7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E9C3-0A74-8400-7497-71FD196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EB2B-4331-A167-AC74-290E4A9C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A669-9321-A3B8-9C6C-AB1781F3A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BC8B-27DE-EF5E-9E88-6B95F411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68CA-CE4F-1921-778C-F955CC0C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2418-6BF1-AB4B-7E68-0C81A582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8578-FF06-D0F6-6977-E8D1878E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7057-32A2-8149-E4C6-3EC5D560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CE30-DA9A-C107-49AA-81C4834D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BBD9-3F7D-B017-3625-779DA001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58340-C57F-CA90-4DD2-F7309002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A4F38-7C54-0941-B872-337615A13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A7B21-8AA4-3FB4-2635-6CE59767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A899C-605A-A35B-4CE0-FF53DB5B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2E21B-84D7-BBA6-8742-23C6896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F2C2-4ACD-0899-7706-1E4C53E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8A39A-502E-EF37-0699-0BCE80BD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044FE-D478-5BBD-7F93-62C75FE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F96A-09E6-B291-1809-AF873E06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4D19D-AF67-6304-16F6-7C12ED6A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1AAE7-8256-EC15-E7B9-98CB50C1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1FA8-0CBF-E470-B52B-E608A17C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BAC4-80B7-1BB0-0E1E-9FC90B2E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005B-F9EE-BB10-65C2-48F42963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188D5-8C11-E8EE-C2AE-2F98095B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14647-2E62-0B46-76A4-E9E5B2A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41E92-42AC-DB0C-1E5C-D6396C49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955A-4A88-8776-F681-4D14B6AD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8389-7038-BA51-9AE9-4CA2A1CF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5A7BE-A422-021D-E891-58EC94E5F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F28D-B3E7-E7B8-4E5F-53A333A0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0B76-02E8-CE32-DDF5-C17A4FFD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BE5F-447C-3A25-6120-977B58FA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138E9-E65B-E152-1BFE-45CFBD3B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68445-3CB9-836E-9BA9-C0780D38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68C5-034E-BE16-8274-238AE8D4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B24B-833F-90EB-998A-78CD2991E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877C2-5ABA-9C40-AE91-59687B75B69B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902A-5BBC-B9A2-52CD-D91831D5D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19BD-B589-CB88-995F-A0651D36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6D2B1-59AD-AC42-B036-56E2B09C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0632BC2-79C9-547B-EC41-99F60ADEC0CB}"/>
              </a:ext>
            </a:extLst>
          </p:cNvPr>
          <p:cNvGrpSpPr/>
          <p:nvPr/>
        </p:nvGrpSpPr>
        <p:grpSpPr>
          <a:xfrm>
            <a:off x="155954" y="114300"/>
            <a:ext cx="11880092" cy="6858000"/>
            <a:chOff x="214844" y="190547"/>
            <a:chExt cx="9999414" cy="5772344"/>
          </a:xfrm>
        </p:grpSpPr>
        <p:pic>
          <p:nvPicPr>
            <p:cNvPr id="8" name="Picture 7" descr="A group of people sitting at desks&#10;&#10;Description automatically generated">
              <a:extLst>
                <a:ext uri="{FF2B5EF4-FFF2-40B4-BE49-F238E27FC236}">
                  <a16:creationId xmlns:a16="http://schemas.microsoft.com/office/drawing/2014/main" id="{451B8264-BA2F-B969-E8E3-FFCA0D3E63EC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1632" t="2233" r="1855" b="2074"/>
            <a:stretch/>
          </p:blipFill>
          <p:spPr>
            <a:xfrm>
              <a:off x="214844" y="190547"/>
              <a:ext cx="3044952" cy="2286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AC0FB-352C-C550-88D3-C44D07A3659E}"/>
                </a:ext>
              </a:extLst>
            </p:cNvPr>
            <p:cNvSpPr txBox="1"/>
            <p:nvPr/>
          </p:nvSpPr>
          <p:spPr>
            <a:xfrm>
              <a:off x="613719" y="2542223"/>
              <a:ext cx="2224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Ground Truth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489801-B193-A3B6-77EC-A91F23125726}"/>
                </a:ext>
              </a:extLst>
            </p:cNvPr>
            <p:cNvSpPr txBox="1"/>
            <p:nvPr/>
          </p:nvSpPr>
          <p:spPr>
            <a:xfrm>
              <a:off x="3692075" y="2542223"/>
              <a:ext cx="30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Baseline: YOLOv8</a:t>
              </a:r>
            </a:p>
          </p:txBody>
        </p:sp>
        <p:pic>
          <p:nvPicPr>
            <p:cNvPr id="23" name="Picture 22" descr="A group of people working in an office&#10;&#10;Description automatically generated">
              <a:extLst>
                <a:ext uri="{FF2B5EF4-FFF2-40B4-BE49-F238E27FC236}">
                  <a16:creationId xmlns:a16="http://schemas.microsoft.com/office/drawing/2014/main" id="{8FA6C73B-79FB-2022-C65B-C291255B3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9306" y="190547"/>
              <a:ext cx="3044952" cy="22837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878970-A210-B237-680E-97B59FC06C11}"/>
                </a:ext>
              </a:extLst>
            </p:cNvPr>
            <p:cNvSpPr txBox="1"/>
            <p:nvPr/>
          </p:nvSpPr>
          <p:spPr>
            <a:xfrm>
              <a:off x="7169306" y="2542223"/>
              <a:ext cx="30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 Hand Curated, 100 epochs</a:t>
              </a:r>
            </a:p>
          </p:txBody>
        </p:sp>
        <p:pic>
          <p:nvPicPr>
            <p:cNvPr id="27" name="Picture 26" descr="A group of people sitting at desks&#10;&#10;Description automatically generated">
              <a:extLst>
                <a:ext uri="{FF2B5EF4-FFF2-40B4-BE49-F238E27FC236}">
                  <a16:creationId xmlns:a16="http://schemas.microsoft.com/office/drawing/2014/main" id="{6ADF25DE-F87F-F039-C8D2-7C5A7348A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844" y="3309845"/>
              <a:ext cx="3044952" cy="228371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AF74C8-48E5-36D5-12A0-FD77F5DF195E}"/>
                </a:ext>
              </a:extLst>
            </p:cNvPr>
            <p:cNvSpPr txBox="1"/>
            <p:nvPr/>
          </p:nvSpPr>
          <p:spPr>
            <a:xfrm>
              <a:off x="214845" y="5593559"/>
              <a:ext cx="30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 Hand Curated, 50 epochs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F0F99F-992A-AC21-16BD-BE031101ABD5}"/>
                </a:ext>
              </a:extLst>
            </p:cNvPr>
            <p:cNvSpPr txBox="1"/>
            <p:nvPr/>
          </p:nvSpPr>
          <p:spPr>
            <a:xfrm>
              <a:off x="3692075" y="5593559"/>
              <a:ext cx="30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e) Open-sourced, 100 epochs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776732-4781-1FE9-A15D-20671956AC18}"/>
                </a:ext>
              </a:extLst>
            </p:cNvPr>
            <p:cNvSpPr txBox="1"/>
            <p:nvPr/>
          </p:nvSpPr>
          <p:spPr>
            <a:xfrm>
              <a:off x="7169306" y="5593559"/>
              <a:ext cx="3044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f) Combined, 100 epochs</a:t>
              </a:r>
            </a:p>
          </p:txBody>
        </p:sp>
        <p:pic>
          <p:nvPicPr>
            <p:cNvPr id="35" name="Picture 34" descr="A person sitting at a desk in an office&#10;&#10;Description automatically generated">
              <a:extLst>
                <a:ext uri="{FF2B5EF4-FFF2-40B4-BE49-F238E27FC236}">
                  <a16:creationId xmlns:a16="http://schemas.microsoft.com/office/drawing/2014/main" id="{3454878C-21EE-562D-0570-89321F27F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2075" y="190547"/>
              <a:ext cx="3044952" cy="2283714"/>
            </a:xfrm>
            <a:prstGeom prst="rect">
              <a:avLst/>
            </a:prstGeom>
          </p:spPr>
        </p:pic>
        <p:pic>
          <p:nvPicPr>
            <p:cNvPr id="37" name="Picture 36" descr="A person sitting at a desk with a computer&#10;&#10;Description automatically generated">
              <a:extLst>
                <a:ext uri="{FF2B5EF4-FFF2-40B4-BE49-F238E27FC236}">
                  <a16:creationId xmlns:a16="http://schemas.microsoft.com/office/drawing/2014/main" id="{945CDF11-41BE-B2F4-0646-17987AAE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2075" y="3309845"/>
              <a:ext cx="3044952" cy="2283714"/>
            </a:xfrm>
            <a:prstGeom prst="rect">
              <a:avLst/>
            </a:prstGeom>
          </p:spPr>
        </p:pic>
        <p:pic>
          <p:nvPicPr>
            <p:cNvPr id="39" name="Picture 38" descr="A person sitting at a desk in an office&#10;&#10;Description automatically generated">
              <a:extLst>
                <a:ext uri="{FF2B5EF4-FFF2-40B4-BE49-F238E27FC236}">
                  <a16:creationId xmlns:a16="http://schemas.microsoft.com/office/drawing/2014/main" id="{7B769A72-4F4C-3979-60D7-A7E838F62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9306" y="3309845"/>
              <a:ext cx="3044952" cy="228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39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Dass</dc:creator>
  <cp:lastModifiedBy>Megan Dass</cp:lastModifiedBy>
  <cp:revision>1</cp:revision>
  <dcterms:created xsi:type="dcterms:W3CDTF">2024-03-18T18:02:57Z</dcterms:created>
  <dcterms:modified xsi:type="dcterms:W3CDTF">2024-03-18T18:09:02Z</dcterms:modified>
</cp:coreProperties>
</file>