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50" r:id="rId2"/>
    <p:sldId id="340" r:id="rId3"/>
    <p:sldId id="341" r:id="rId4"/>
    <p:sldId id="342" r:id="rId5"/>
    <p:sldId id="343" r:id="rId6"/>
    <p:sldId id="345" r:id="rId7"/>
    <p:sldId id="347" r:id="rId8"/>
    <p:sldId id="348" r:id="rId9"/>
    <p:sldId id="349" r:id="rId10"/>
    <p:sldId id="346" r:id="rId11"/>
  </p:sldIdLst>
  <p:sldSz cx="18288000" cy="10287000"/>
  <p:notesSz cx="6858000" cy="9144000"/>
  <p:embeddedFontLst>
    <p:embeddedFont>
      <p:font typeface="Big Shoulders Display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C14"/>
    <a:srgbClr val="072D4D"/>
    <a:srgbClr val="FAFAFA"/>
    <a:srgbClr val="F4F4F4"/>
    <a:srgbClr val="13538A"/>
    <a:srgbClr val="FFC331"/>
    <a:srgbClr val="FFCE20"/>
    <a:srgbClr val="F39920"/>
    <a:srgbClr val="932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1768" autoAdjust="0"/>
  </p:normalViewPr>
  <p:slideViewPr>
    <p:cSldViewPr>
      <p:cViewPr varScale="1">
        <p:scale>
          <a:sx n="68" d="100"/>
          <a:sy n="68" d="100"/>
        </p:scale>
        <p:origin x="786" y="84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1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22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8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Fonte: media Glassdoor</a:t>
            </a:r>
          </a:p>
          <a:p>
            <a:r>
              <a:rPr lang="en-US" dirty="0" err="1"/>
              <a:t>Gráfico</a:t>
            </a:r>
            <a:r>
              <a:rPr lang="en-US" dirty="0"/>
              <a:t>: https://valor.globo.com/carreira/noticia/2022/03/18/cientista-de-dados-carreira-aquecida-e-com-salarios-em-alta-saiba-mais.ghtml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4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Fonte: media Glassdoor</a:t>
            </a:r>
          </a:p>
          <a:p>
            <a:r>
              <a:rPr lang="en-US" dirty="0" err="1"/>
              <a:t>Gráfico</a:t>
            </a:r>
            <a:r>
              <a:rPr lang="en-US" dirty="0"/>
              <a:t>: https://valor.globo.com/carreira/noticia/2022/03/18/cientista-de-dados-carreira-aquecida-e-com-salarios-em-alta-saiba-mais.ghtml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99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Fonte: media Glassdoor</a:t>
            </a:r>
          </a:p>
          <a:p>
            <a:r>
              <a:rPr lang="en-US" dirty="0" err="1"/>
              <a:t>Gráfico</a:t>
            </a:r>
            <a:r>
              <a:rPr lang="en-US" dirty="0"/>
              <a:t>: https://valor.globo.com/carreira/noticia/2022/03/18/cientista-de-dados-carreira-aquecida-e-com-salarios-em-alta-saiba-mais.ghtml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49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Fonte: media Glassdoor</a:t>
            </a:r>
          </a:p>
          <a:p>
            <a:r>
              <a:rPr lang="en-US" dirty="0" err="1"/>
              <a:t>Gráfico</a:t>
            </a:r>
            <a:r>
              <a:rPr lang="en-US" dirty="0"/>
              <a:t>: https://valor.globo.com/carreira/noticia/2022/03/18/cientista-de-dados-carreira-aquecida-e-com-salarios-em-alta-saiba-mais.ghtml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916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Fonte: media Glassdoor</a:t>
            </a:r>
          </a:p>
          <a:p>
            <a:r>
              <a:rPr lang="en-US" dirty="0" err="1"/>
              <a:t>Gráfico</a:t>
            </a:r>
            <a:r>
              <a:rPr lang="en-US" dirty="0"/>
              <a:t>: https://valor.globo.com/carreira/noticia/2022/03/18/cientista-de-dados-carreira-aquecida-e-com-salarios-em-alta-saiba-mais.ghtml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41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1.jpeg"/><Relationship Id="rId7" Type="http://schemas.openxmlformats.org/officeDocument/2006/relationships/image" Target="../media/image30.png"/><Relationship Id="rId12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microsoft.com/office/2007/relationships/hdphoto" Target="../media/hdphoto5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www.kaggle.com/competi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0500EEAF-460F-4C7C-8391-C6C9C5B28E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AAE5D5-4967-4FAB-8C2B-165CC8AFEE7C}"/>
              </a:ext>
            </a:extLst>
          </p:cNvPr>
          <p:cNvGrpSpPr/>
          <p:nvPr/>
        </p:nvGrpSpPr>
        <p:grpSpPr>
          <a:xfrm>
            <a:off x="1381213" y="5225844"/>
            <a:ext cx="1534320" cy="1619447"/>
            <a:chOff x="917530" y="4802448"/>
            <a:chExt cx="1534320" cy="1619447"/>
          </a:xfrm>
        </p:grpSpPr>
        <p:pic>
          <p:nvPicPr>
            <p:cNvPr id="36" name="Imagem 35" descr="Ícone&#10;&#10;Descrição gerada automaticamente">
              <a:extLst>
                <a:ext uri="{FF2B5EF4-FFF2-40B4-BE49-F238E27FC236}">
                  <a16:creationId xmlns:a16="http://schemas.microsoft.com/office/drawing/2014/main" id="{61337D66-7B1A-4E77-BF6C-976A46136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5895" y="5315940"/>
              <a:ext cx="1105955" cy="1105955"/>
            </a:xfrm>
            <a:prstGeom prst="rect">
              <a:avLst/>
            </a:prstGeom>
          </p:spPr>
        </p:pic>
        <p:pic>
          <p:nvPicPr>
            <p:cNvPr id="33" name="Imagem 32" descr="Uma imagem contendo placa, comida, luz, rua&#10;&#10;Descrição gerada automaticamente">
              <a:extLst>
                <a:ext uri="{FF2B5EF4-FFF2-40B4-BE49-F238E27FC236}">
                  <a16:creationId xmlns:a16="http://schemas.microsoft.com/office/drawing/2014/main" id="{7837724D-FED0-415C-80D1-90C2B19F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30" y="4802448"/>
              <a:ext cx="846792" cy="846792"/>
            </a:xfrm>
            <a:prstGeom prst="rect">
              <a:avLst/>
            </a:prstGeom>
          </p:spPr>
        </p:pic>
      </p:grpSp>
      <p:sp>
        <p:nvSpPr>
          <p:cNvPr id="38" name="Triângulo isósceles 37">
            <a:extLst>
              <a:ext uri="{FF2B5EF4-FFF2-40B4-BE49-F238E27FC236}">
                <a16:creationId xmlns:a16="http://schemas.microsoft.com/office/drawing/2014/main" id="{9B84816E-D906-4247-A74A-D0EF14029994}"/>
              </a:ext>
            </a:extLst>
          </p:cNvPr>
          <p:cNvSpPr/>
          <p:nvPr/>
        </p:nvSpPr>
        <p:spPr>
          <a:xfrm rot="5400000">
            <a:off x="3153570" y="5923597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12A6F3-F21A-4BD3-B318-1C51B18FF7A8}"/>
              </a:ext>
            </a:extLst>
          </p:cNvPr>
          <p:cNvGrpSpPr/>
          <p:nvPr/>
        </p:nvGrpSpPr>
        <p:grpSpPr>
          <a:xfrm>
            <a:off x="4609712" y="7925308"/>
            <a:ext cx="1186943" cy="1528606"/>
            <a:chOff x="6301427" y="6617447"/>
            <a:chExt cx="1186943" cy="1528606"/>
          </a:xfrm>
        </p:grpSpPr>
        <p:pic>
          <p:nvPicPr>
            <p:cNvPr id="39" name="Imagem 38" descr="Logotipo, Ícone&#10;&#10;Descrição gerada automaticamente">
              <a:extLst>
                <a:ext uri="{FF2B5EF4-FFF2-40B4-BE49-F238E27FC236}">
                  <a16:creationId xmlns:a16="http://schemas.microsoft.com/office/drawing/2014/main" id="{B7321D30-A56A-4CCF-B6BA-BE656ED33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6120" y="6617447"/>
              <a:ext cx="754833" cy="754833"/>
            </a:xfrm>
            <a:prstGeom prst="rect">
              <a:avLst/>
            </a:prstGeom>
          </p:spPr>
        </p:pic>
        <p:pic>
          <p:nvPicPr>
            <p:cNvPr id="40" name="Imagem 39" descr="Logotipo, Ícone&#10;&#10;Descrição gerada automaticamente">
              <a:extLst>
                <a:ext uri="{FF2B5EF4-FFF2-40B4-BE49-F238E27FC236}">
                  <a16:creationId xmlns:a16="http://schemas.microsoft.com/office/drawing/2014/main" id="{7B6D1992-CFD4-40B3-BF43-6FA097476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537" y="7059656"/>
              <a:ext cx="754833" cy="754833"/>
            </a:xfrm>
            <a:prstGeom prst="rect">
              <a:avLst/>
            </a:prstGeom>
          </p:spPr>
        </p:pic>
        <p:pic>
          <p:nvPicPr>
            <p:cNvPr id="41" name="Imagem 40" descr="Logotipo&#10;&#10;Descrição gerada automaticamente">
              <a:extLst>
                <a:ext uri="{FF2B5EF4-FFF2-40B4-BE49-F238E27FC236}">
                  <a16:creationId xmlns:a16="http://schemas.microsoft.com/office/drawing/2014/main" id="{8519AFE3-AC33-4918-AC2C-8A3ED98A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1427" y="7372280"/>
              <a:ext cx="773773" cy="773773"/>
            </a:xfrm>
            <a:prstGeom prst="rect">
              <a:avLst/>
            </a:prstGeom>
          </p:spPr>
        </p:pic>
      </p:grpSp>
      <p:sp>
        <p:nvSpPr>
          <p:cNvPr id="42" name="Triângulo isósceles 41">
            <a:extLst>
              <a:ext uri="{FF2B5EF4-FFF2-40B4-BE49-F238E27FC236}">
                <a16:creationId xmlns:a16="http://schemas.microsoft.com/office/drawing/2014/main" id="{7C4A387A-A010-4C53-A57D-D235BB506437}"/>
              </a:ext>
            </a:extLst>
          </p:cNvPr>
          <p:cNvSpPr/>
          <p:nvPr/>
        </p:nvSpPr>
        <p:spPr>
          <a:xfrm>
            <a:off x="4592911" y="7188188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14119376-E1CB-44F1-A35D-BAD6AB6694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332" y="5396125"/>
            <a:ext cx="1278884" cy="1278884"/>
          </a:xfrm>
          <a:prstGeom prst="rect">
            <a:avLst/>
          </a:prstGeom>
        </p:spPr>
      </p:pic>
      <p:sp>
        <p:nvSpPr>
          <p:cNvPr id="43" name="Triângulo isósceles 42">
            <a:extLst>
              <a:ext uri="{FF2B5EF4-FFF2-40B4-BE49-F238E27FC236}">
                <a16:creationId xmlns:a16="http://schemas.microsoft.com/office/drawing/2014/main" id="{2D0579E0-77A4-44C0-B575-08636A2F0884}"/>
              </a:ext>
            </a:extLst>
          </p:cNvPr>
          <p:cNvSpPr/>
          <p:nvPr/>
        </p:nvSpPr>
        <p:spPr>
          <a:xfrm rot="5400000">
            <a:off x="6032253" y="5923597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Imagem 43" descr="Forma&#10;&#10;Descrição gerada automaticamente com confiança baixa">
            <a:extLst>
              <a:ext uri="{FF2B5EF4-FFF2-40B4-BE49-F238E27FC236}">
                <a16:creationId xmlns:a16="http://schemas.microsoft.com/office/drawing/2014/main" id="{120380A3-ABDA-4E01-B234-07D2DF6839A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015" y="5456076"/>
            <a:ext cx="1158983" cy="1158983"/>
          </a:xfrm>
          <a:prstGeom prst="rect">
            <a:avLst/>
          </a:prstGeom>
        </p:spPr>
      </p:pic>
      <p:sp>
        <p:nvSpPr>
          <p:cNvPr id="46" name="Triângulo isósceles 45">
            <a:extLst>
              <a:ext uri="{FF2B5EF4-FFF2-40B4-BE49-F238E27FC236}">
                <a16:creationId xmlns:a16="http://schemas.microsoft.com/office/drawing/2014/main" id="{9031FD24-4E8F-4B06-8678-F2C57428986B}"/>
              </a:ext>
            </a:extLst>
          </p:cNvPr>
          <p:cNvSpPr/>
          <p:nvPr/>
        </p:nvSpPr>
        <p:spPr>
          <a:xfrm rot="5400000">
            <a:off x="8791035" y="5923597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5DAA3AE7-CC78-4C4C-A8E8-3B024A05934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97" y="5456075"/>
            <a:ext cx="1158984" cy="1158984"/>
          </a:xfrm>
          <a:prstGeom prst="rect">
            <a:avLst/>
          </a:prstGeom>
        </p:spPr>
      </p:pic>
      <p:sp>
        <p:nvSpPr>
          <p:cNvPr id="49" name="Triângulo isósceles 48">
            <a:extLst>
              <a:ext uri="{FF2B5EF4-FFF2-40B4-BE49-F238E27FC236}">
                <a16:creationId xmlns:a16="http://schemas.microsoft.com/office/drawing/2014/main" id="{24797549-C0FF-48DC-85A0-9901477C196B}"/>
              </a:ext>
            </a:extLst>
          </p:cNvPr>
          <p:cNvSpPr/>
          <p:nvPr/>
        </p:nvSpPr>
        <p:spPr>
          <a:xfrm rot="5400000">
            <a:off x="11549818" y="5923597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m 49" descr="Forma&#10;&#10;Descrição gerada automaticamente com confiança baixa">
            <a:extLst>
              <a:ext uri="{FF2B5EF4-FFF2-40B4-BE49-F238E27FC236}">
                <a16:creationId xmlns:a16="http://schemas.microsoft.com/office/drawing/2014/main" id="{D24DB220-D096-40F7-849A-6864113F7D7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580" y="5497823"/>
            <a:ext cx="1075488" cy="1075488"/>
          </a:xfrm>
          <a:prstGeom prst="rect">
            <a:avLst/>
          </a:prstGeom>
        </p:spPr>
      </p:pic>
      <p:sp>
        <p:nvSpPr>
          <p:cNvPr id="52" name="Triângulo isósceles 51">
            <a:extLst>
              <a:ext uri="{FF2B5EF4-FFF2-40B4-BE49-F238E27FC236}">
                <a16:creationId xmlns:a16="http://schemas.microsoft.com/office/drawing/2014/main" id="{9633B7D7-6F69-4AD2-B8B0-BD6EB13FC630}"/>
              </a:ext>
            </a:extLst>
          </p:cNvPr>
          <p:cNvSpPr/>
          <p:nvPr/>
        </p:nvSpPr>
        <p:spPr>
          <a:xfrm rot="10800000">
            <a:off x="12887461" y="4877645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Imagem 54" descr="Ícone&#10;&#10;Descrição gerada automaticamente">
            <a:extLst>
              <a:ext uri="{FF2B5EF4-FFF2-40B4-BE49-F238E27FC236}">
                <a16:creationId xmlns:a16="http://schemas.microsoft.com/office/drawing/2014/main" id="{AD3B9787-E54B-4B2D-98F9-9768D82BB39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383" y="3523526"/>
            <a:ext cx="957882" cy="957882"/>
          </a:xfrm>
          <a:prstGeom prst="rect">
            <a:avLst/>
          </a:prstGeom>
        </p:spPr>
      </p:pic>
      <p:sp>
        <p:nvSpPr>
          <p:cNvPr id="57" name="Triângulo isósceles 56">
            <a:extLst>
              <a:ext uri="{FF2B5EF4-FFF2-40B4-BE49-F238E27FC236}">
                <a16:creationId xmlns:a16="http://schemas.microsoft.com/office/drawing/2014/main" id="{F1BDF6AA-F1FC-4564-BB72-A15F7D22F780}"/>
              </a:ext>
            </a:extLst>
          </p:cNvPr>
          <p:cNvSpPr/>
          <p:nvPr/>
        </p:nvSpPr>
        <p:spPr>
          <a:xfrm rot="5400000">
            <a:off x="14225105" y="5923597"/>
            <a:ext cx="1123726" cy="22394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m 57" descr="Forma&#10;&#10;Descrição gerada automaticamente com confiança baixa">
            <a:extLst>
              <a:ext uri="{FF2B5EF4-FFF2-40B4-BE49-F238E27FC236}">
                <a16:creationId xmlns:a16="http://schemas.microsoft.com/office/drawing/2014/main" id="{D5712EE0-6616-4011-883C-AEE6B1E1E9F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866" y="5433187"/>
            <a:ext cx="1204760" cy="1204760"/>
          </a:xfrm>
          <a:prstGeom prst="rect">
            <a:avLst/>
          </a:prstGeom>
        </p:spPr>
      </p:pic>
      <p:pic>
        <p:nvPicPr>
          <p:cNvPr id="60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F5E5FEE-2D70-4C7A-8011-AB1B4340BB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593" y1="56314" x2="52593" y2="56314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3402982" y="5215023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8150D0C1-46CB-4BC1-9628-F2D7F2836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6049" y1="55973" x2="56049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6296709" y="5215023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DD858E0-EA59-4E7D-93EF-A919244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3580" y1="55973" x2="53580" y2="55973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4499356" y="5215023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0EEC5F5A-CC59-4DC8-9211-5430A906F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7037" y1="55290" x2="57037" y2="55290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9051310" y="5215023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DDBB7A37-1F36-4987-93C8-F6B51E289C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2346" y1="56997" x2="52346" y2="56997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1818988" y="5215023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11F7A989-5667-491B-A3BF-ECFD98684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46500" y1="49862" x2="46500" y2="49862"/>
                        <a14:foregroundMark x1="51605" y1="58362" x2="51605" y2="583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5421772" y="7071174"/>
            <a:ext cx="484907" cy="45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F31B50E2-7756-4B0A-A70F-4F7D830FD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>
                        <a14:foregroundMark x1="46500" y1="49862" x2="46500" y2="49862"/>
                        <a14:foregroundMark x1="57068" y1="56145" x2="57068" y2="56145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3106424" y="3087069"/>
            <a:ext cx="6858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6807B7-E9EA-4922-A4EB-5E51D782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493591"/>
            <a:ext cx="7100254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B65AE4-A864-485F-A9D3-946E0BAE7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400" y="4116119"/>
            <a:ext cx="9069066" cy="4143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38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94" name="Imagem 93" descr="Forma&#10;&#10;Descrição gerada automaticamente com confiança baixa">
            <a:extLst>
              <a:ext uri="{FF2B5EF4-FFF2-40B4-BE49-F238E27FC236}">
                <a16:creationId xmlns:a16="http://schemas.microsoft.com/office/drawing/2014/main" id="{DC0F00DD-3E11-4811-BC6F-EFFD65743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2644235"/>
            <a:ext cx="853722" cy="853722"/>
          </a:xfrm>
          <a:prstGeom prst="rect">
            <a:avLst/>
          </a:prstGeom>
        </p:spPr>
      </p:pic>
      <p:pic>
        <p:nvPicPr>
          <p:cNvPr id="95" name="Imagem 94" descr="Forma&#10;&#10;Descrição gerada automaticamente com confiança baixa">
            <a:extLst>
              <a:ext uri="{FF2B5EF4-FFF2-40B4-BE49-F238E27FC236}">
                <a16:creationId xmlns:a16="http://schemas.microsoft.com/office/drawing/2014/main" id="{13015CAC-51BE-4989-95E5-68057CDCCE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6" y="4102208"/>
            <a:ext cx="853721" cy="853721"/>
          </a:xfrm>
          <a:prstGeom prst="rect">
            <a:avLst/>
          </a:prstGeom>
        </p:spPr>
      </p:pic>
      <p:pic>
        <p:nvPicPr>
          <p:cNvPr id="96" name="Imagem 95" descr="Forma&#10;&#10;Descrição gerada automaticamente com confiança baixa">
            <a:extLst>
              <a:ext uri="{FF2B5EF4-FFF2-40B4-BE49-F238E27FC236}">
                <a16:creationId xmlns:a16="http://schemas.microsoft.com/office/drawing/2014/main" id="{5A2A1893-2D95-4C40-87B6-0564C74EB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5" y="7019503"/>
            <a:ext cx="853722" cy="853722"/>
          </a:xfrm>
          <a:prstGeom prst="rect">
            <a:avLst/>
          </a:prstGeom>
        </p:spPr>
      </p:pic>
      <p:pic>
        <p:nvPicPr>
          <p:cNvPr id="97" name="Imagem 96" descr="Forma&#10;&#10;Descrição gerada automaticamente com confiança baixa">
            <a:extLst>
              <a:ext uri="{FF2B5EF4-FFF2-40B4-BE49-F238E27FC236}">
                <a16:creationId xmlns:a16="http://schemas.microsoft.com/office/drawing/2014/main" id="{13AC36F1-5D3D-447C-A3E5-BF30B565B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5560180"/>
            <a:ext cx="855073" cy="855073"/>
          </a:xfrm>
          <a:prstGeom prst="rect">
            <a:avLst/>
          </a:prstGeom>
        </p:spPr>
      </p:pic>
      <p:pic>
        <p:nvPicPr>
          <p:cNvPr id="98" name="Imagem 97" descr="Forma&#10;&#10;Descrição gerada automaticamente com confiança baixa">
            <a:extLst>
              <a:ext uri="{FF2B5EF4-FFF2-40B4-BE49-F238E27FC236}">
                <a16:creationId xmlns:a16="http://schemas.microsoft.com/office/drawing/2014/main" id="{3B01E360-6BDB-45D9-804D-65A6E89FDC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8477476"/>
            <a:ext cx="853722" cy="853722"/>
          </a:xfrm>
          <a:prstGeom prst="rect">
            <a:avLst/>
          </a:prstGeom>
        </p:spPr>
      </p:pic>
      <p:sp>
        <p:nvSpPr>
          <p:cNvPr id="99" name="Elipse 98">
            <a:extLst>
              <a:ext uri="{FF2B5EF4-FFF2-40B4-BE49-F238E27FC236}">
                <a16:creationId xmlns:a16="http://schemas.microsoft.com/office/drawing/2014/main" id="{270CC5F9-0A72-4079-B758-BDCB9821A202}"/>
              </a:ext>
            </a:extLst>
          </p:cNvPr>
          <p:cNvSpPr/>
          <p:nvPr/>
        </p:nvSpPr>
        <p:spPr>
          <a:xfrm>
            <a:off x="5710446" y="237287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21B83F5-7677-444E-8BDE-18AD104D02CD}"/>
              </a:ext>
            </a:extLst>
          </p:cNvPr>
          <p:cNvSpPr/>
          <p:nvPr/>
        </p:nvSpPr>
        <p:spPr>
          <a:xfrm>
            <a:off x="5710446" y="5289495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889AA96-6E3C-4CC1-9F51-D2D7516E52F4}"/>
              </a:ext>
            </a:extLst>
          </p:cNvPr>
          <p:cNvSpPr/>
          <p:nvPr/>
        </p:nvSpPr>
        <p:spPr>
          <a:xfrm>
            <a:off x="5717270" y="821059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B160CD5-3B18-47F9-8324-8BC06D44A4A5}"/>
              </a:ext>
            </a:extLst>
          </p:cNvPr>
          <p:cNvSpPr/>
          <p:nvPr/>
        </p:nvSpPr>
        <p:spPr>
          <a:xfrm>
            <a:off x="7672056" y="3830848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EF0F48C-16CD-4C3D-B410-155EF841964F}"/>
              </a:ext>
            </a:extLst>
          </p:cNvPr>
          <p:cNvSpPr/>
          <p:nvPr/>
        </p:nvSpPr>
        <p:spPr>
          <a:xfrm>
            <a:off x="7672056" y="6748144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919A19C0-09D5-411D-B1F5-C3DA0EDCDDDC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3651730" y="3564812"/>
            <a:ext cx="2263220" cy="21691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3760C2E-E1D3-463F-8F44-726565B6B140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377537" y="5987715"/>
            <a:ext cx="133290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5817113-CF0B-4664-9146-363936D4976D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386937" y="6140117"/>
            <a:ext cx="2330333" cy="27686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B2ECD35-8670-4C38-A6C9-6F7B525F5B24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072737" y="4529068"/>
            <a:ext cx="3599319" cy="12048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A1B806BE-FA74-4761-8EBA-94173374C949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3741745" y="6112456"/>
            <a:ext cx="3930311" cy="13339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B12E49BF-B944-4EE6-B674-341F4C66C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786737" y="4632573"/>
            <a:ext cx="2869713" cy="27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4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94" name="Imagem 93" descr="Forma&#10;&#10;Descrição gerada automaticamente com confiança baixa">
            <a:extLst>
              <a:ext uri="{FF2B5EF4-FFF2-40B4-BE49-F238E27FC236}">
                <a16:creationId xmlns:a16="http://schemas.microsoft.com/office/drawing/2014/main" id="{DC0F00DD-3E11-4811-BC6F-EFFD65743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2644235"/>
            <a:ext cx="853722" cy="853722"/>
          </a:xfrm>
          <a:prstGeom prst="rect">
            <a:avLst/>
          </a:prstGeom>
        </p:spPr>
      </p:pic>
      <p:pic>
        <p:nvPicPr>
          <p:cNvPr id="95" name="Imagem 94" descr="Forma&#10;&#10;Descrição gerada automaticamente com confiança baixa">
            <a:extLst>
              <a:ext uri="{FF2B5EF4-FFF2-40B4-BE49-F238E27FC236}">
                <a16:creationId xmlns:a16="http://schemas.microsoft.com/office/drawing/2014/main" id="{13015CAC-51BE-4989-95E5-68057CDCCE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6" y="4102208"/>
            <a:ext cx="853721" cy="853721"/>
          </a:xfrm>
          <a:prstGeom prst="rect">
            <a:avLst/>
          </a:prstGeom>
        </p:spPr>
      </p:pic>
      <p:pic>
        <p:nvPicPr>
          <p:cNvPr id="96" name="Imagem 95" descr="Forma&#10;&#10;Descrição gerada automaticamente com confiança baixa">
            <a:extLst>
              <a:ext uri="{FF2B5EF4-FFF2-40B4-BE49-F238E27FC236}">
                <a16:creationId xmlns:a16="http://schemas.microsoft.com/office/drawing/2014/main" id="{5A2A1893-2D95-4C40-87B6-0564C74EB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5" y="7019503"/>
            <a:ext cx="853722" cy="853722"/>
          </a:xfrm>
          <a:prstGeom prst="rect">
            <a:avLst/>
          </a:prstGeom>
        </p:spPr>
      </p:pic>
      <p:pic>
        <p:nvPicPr>
          <p:cNvPr id="97" name="Imagem 96" descr="Forma&#10;&#10;Descrição gerada automaticamente com confiança baixa">
            <a:extLst>
              <a:ext uri="{FF2B5EF4-FFF2-40B4-BE49-F238E27FC236}">
                <a16:creationId xmlns:a16="http://schemas.microsoft.com/office/drawing/2014/main" id="{13AC36F1-5D3D-447C-A3E5-BF30B565B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5560180"/>
            <a:ext cx="855073" cy="855073"/>
          </a:xfrm>
          <a:prstGeom prst="rect">
            <a:avLst/>
          </a:prstGeom>
        </p:spPr>
      </p:pic>
      <p:pic>
        <p:nvPicPr>
          <p:cNvPr id="98" name="Imagem 97" descr="Forma&#10;&#10;Descrição gerada automaticamente com confiança baixa">
            <a:extLst>
              <a:ext uri="{FF2B5EF4-FFF2-40B4-BE49-F238E27FC236}">
                <a16:creationId xmlns:a16="http://schemas.microsoft.com/office/drawing/2014/main" id="{3B01E360-6BDB-45D9-804D-65A6E89FDC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8477476"/>
            <a:ext cx="853722" cy="853722"/>
          </a:xfrm>
          <a:prstGeom prst="rect">
            <a:avLst/>
          </a:prstGeom>
        </p:spPr>
      </p:pic>
      <p:sp>
        <p:nvSpPr>
          <p:cNvPr id="99" name="Elipse 98">
            <a:extLst>
              <a:ext uri="{FF2B5EF4-FFF2-40B4-BE49-F238E27FC236}">
                <a16:creationId xmlns:a16="http://schemas.microsoft.com/office/drawing/2014/main" id="{270CC5F9-0A72-4079-B758-BDCB9821A202}"/>
              </a:ext>
            </a:extLst>
          </p:cNvPr>
          <p:cNvSpPr/>
          <p:nvPr/>
        </p:nvSpPr>
        <p:spPr>
          <a:xfrm>
            <a:off x="5710446" y="237287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21B83F5-7677-444E-8BDE-18AD104D02CD}"/>
              </a:ext>
            </a:extLst>
          </p:cNvPr>
          <p:cNvSpPr/>
          <p:nvPr/>
        </p:nvSpPr>
        <p:spPr>
          <a:xfrm>
            <a:off x="5710446" y="5289495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889AA96-6E3C-4CC1-9F51-D2D7516E52F4}"/>
              </a:ext>
            </a:extLst>
          </p:cNvPr>
          <p:cNvSpPr/>
          <p:nvPr/>
        </p:nvSpPr>
        <p:spPr>
          <a:xfrm>
            <a:off x="5717270" y="821059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B160CD5-3B18-47F9-8324-8BC06D44A4A5}"/>
              </a:ext>
            </a:extLst>
          </p:cNvPr>
          <p:cNvSpPr/>
          <p:nvPr/>
        </p:nvSpPr>
        <p:spPr>
          <a:xfrm>
            <a:off x="7672056" y="3830848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EF0F48C-16CD-4C3D-B410-155EF841964F}"/>
              </a:ext>
            </a:extLst>
          </p:cNvPr>
          <p:cNvSpPr/>
          <p:nvPr/>
        </p:nvSpPr>
        <p:spPr>
          <a:xfrm>
            <a:off x="7672056" y="6748144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919A19C0-09D5-411D-B1F5-C3DA0EDCDDDC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3651730" y="3564812"/>
            <a:ext cx="2263220" cy="21691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3760C2E-E1D3-463F-8F44-726565B6B140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377537" y="5987715"/>
            <a:ext cx="133290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5817113-CF0B-4664-9146-363936D4976D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386937" y="6140117"/>
            <a:ext cx="2330333" cy="27686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B2ECD35-8670-4C38-A6C9-6F7B525F5B24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072737" y="4529068"/>
            <a:ext cx="3599319" cy="12048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A1B806BE-FA74-4761-8EBA-94173374C949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3741745" y="6112456"/>
            <a:ext cx="3930311" cy="13339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B12E49BF-B944-4EE6-B674-341F4C66C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786737" y="4632573"/>
            <a:ext cx="2869713" cy="27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86D87E4-9B1C-4300-A48D-F5E1CEF4C4E1}"/>
              </a:ext>
            </a:extLst>
          </p:cNvPr>
          <p:cNvGrpSpPr/>
          <p:nvPr/>
        </p:nvGrpSpPr>
        <p:grpSpPr>
          <a:xfrm>
            <a:off x="9118829" y="1860497"/>
            <a:ext cx="1396440" cy="1396440"/>
            <a:chOff x="9068496" y="1247795"/>
            <a:chExt cx="1396440" cy="1396440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CF0091DA-D3F9-4D06-B232-63431E6A48F3}"/>
                </a:ext>
              </a:extLst>
            </p:cNvPr>
            <p:cNvSpPr/>
            <p:nvPr/>
          </p:nvSpPr>
          <p:spPr>
            <a:xfrm>
              <a:off x="9068496" y="1247795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Imagem 11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F6FB1E9-B1EC-4D39-A9AB-B55FC804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081" y="1503280"/>
              <a:ext cx="885469" cy="885469"/>
            </a:xfrm>
            <a:prstGeom prst="rect">
              <a:avLst/>
            </a:prstGeom>
          </p:spPr>
        </p:pic>
      </p:grpSp>
      <p:sp>
        <p:nvSpPr>
          <p:cNvPr id="112" name="Elipse 111">
            <a:extLst>
              <a:ext uri="{FF2B5EF4-FFF2-40B4-BE49-F238E27FC236}">
                <a16:creationId xmlns:a16="http://schemas.microsoft.com/office/drawing/2014/main" id="{AF45AC48-FA61-4963-B0B6-C594642D0349}"/>
              </a:ext>
            </a:extLst>
          </p:cNvPr>
          <p:cNvSpPr/>
          <p:nvPr/>
        </p:nvSpPr>
        <p:spPr>
          <a:xfrm>
            <a:off x="10541190" y="3497050"/>
            <a:ext cx="1396440" cy="13964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Imagem 112" descr="Forma&#10;&#10;Descrição gerada automaticamente com confiança baixa">
            <a:extLst>
              <a:ext uri="{FF2B5EF4-FFF2-40B4-BE49-F238E27FC236}">
                <a16:creationId xmlns:a16="http://schemas.microsoft.com/office/drawing/2014/main" id="{B69F597B-9191-4F25-8E91-691D7A386B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75" y="3769316"/>
            <a:ext cx="885469" cy="885469"/>
          </a:xfrm>
          <a:prstGeom prst="rect">
            <a:avLst/>
          </a:prstGeom>
        </p:spPr>
      </p:pic>
      <p:sp>
        <p:nvSpPr>
          <p:cNvPr id="115" name="Elipse 114">
            <a:extLst>
              <a:ext uri="{FF2B5EF4-FFF2-40B4-BE49-F238E27FC236}">
                <a16:creationId xmlns:a16="http://schemas.microsoft.com/office/drawing/2014/main" id="{2854AE75-F2F5-47B6-92B8-994A8D79E04D}"/>
              </a:ext>
            </a:extLst>
          </p:cNvPr>
          <p:cNvSpPr/>
          <p:nvPr/>
        </p:nvSpPr>
        <p:spPr>
          <a:xfrm>
            <a:off x="10541190" y="7081945"/>
            <a:ext cx="1396440" cy="13964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Imagem 116" descr="Forma&#10;&#10;Descrição gerada automaticamente com confiança baixa">
            <a:extLst>
              <a:ext uri="{FF2B5EF4-FFF2-40B4-BE49-F238E27FC236}">
                <a16:creationId xmlns:a16="http://schemas.microsoft.com/office/drawing/2014/main" id="{03096926-36D2-46F8-8872-CACA489E8B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74" y="7312048"/>
            <a:ext cx="885469" cy="885469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074DB14-CB10-4F41-9CE0-455144956664}"/>
              </a:ext>
            </a:extLst>
          </p:cNvPr>
          <p:cNvGrpSpPr/>
          <p:nvPr/>
        </p:nvGrpSpPr>
        <p:grpSpPr>
          <a:xfrm>
            <a:off x="11676456" y="5289495"/>
            <a:ext cx="1396440" cy="1396440"/>
            <a:chOff x="11967200" y="5289495"/>
            <a:chExt cx="1396440" cy="139644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E8C1033D-9FD3-427F-80F2-4BD35273BC80}"/>
                </a:ext>
              </a:extLst>
            </p:cNvPr>
            <p:cNvSpPr/>
            <p:nvPr/>
          </p:nvSpPr>
          <p:spPr>
            <a:xfrm>
              <a:off x="11967200" y="5289495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Imagem 1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4B96112-B32C-49A1-BD59-8522F95B1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907" y="5538202"/>
              <a:ext cx="899025" cy="899025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7062CCB-F780-49E9-B94A-37EC8C0220C4}"/>
              </a:ext>
            </a:extLst>
          </p:cNvPr>
          <p:cNvGrpSpPr/>
          <p:nvPr/>
        </p:nvGrpSpPr>
        <p:grpSpPr>
          <a:xfrm>
            <a:off x="9144750" y="8578643"/>
            <a:ext cx="1396440" cy="1396440"/>
            <a:chOff x="9066596" y="9331199"/>
            <a:chExt cx="1396440" cy="1396440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2AF679D8-AC7F-43A8-AAAC-CD93DA8348D8}"/>
                </a:ext>
              </a:extLst>
            </p:cNvPr>
            <p:cNvSpPr/>
            <p:nvPr/>
          </p:nvSpPr>
          <p:spPr>
            <a:xfrm>
              <a:off x="9066596" y="9331199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Imagem 1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8708F1E5-191F-4CEA-B706-5DDAAB45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426" y="9616030"/>
              <a:ext cx="826777" cy="82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270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94" name="Imagem 93" descr="Forma&#10;&#10;Descrição gerada automaticamente com confiança baixa">
            <a:extLst>
              <a:ext uri="{FF2B5EF4-FFF2-40B4-BE49-F238E27FC236}">
                <a16:creationId xmlns:a16="http://schemas.microsoft.com/office/drawing/2014/main" id="{DC0F00DD-3E11-4811-BC6F-EFFD65743F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2644235"/>
            <a:ext cx="853722" cy="853722"/>
          </a:xfrm>
          <a:prstGeom prst="rect">
            <a:avLst/>
          </a:prstGeom>
        </p:spPr>
      </p:pic>
      <p:pic>
        <p:nvPicPr>
          <p:cNvPr id="95" name="Imagem 94" descr="Forma&#10;&#10;Descrição gerada automaticamente com confiança baixa">
            <a:extLst>
              <a:ext uri="{FF2B5EF4-FFF2-40B4-BE49-F238E27FC236}">
                <a16:creationId xmlns:a16="http://schemas.microsoft.com/office/drawing/2014/main" id="{13015CAC-51BE-4989-95E5-68057CDCCE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6" y="4102208"/>
            <a:ext cx="853721" cy="853721"/>
          </a:xfrm>
          <a:prstGeom prst="rect">
            <a:avLst/>
          </a:prstGeom>
        </p:spPr>
      </p:pic>
      <p:pic>
        <p:nvPicPr>
          <p:cNvPr id="96" name="Imagem 95" descr="Forma&#10;&#10;Descrição gerada automaticamente com confiança baixa">
            <a:extLst>
              <a:ext uri="{FF2B5EF4-FFF2-40B4-BE49-F238E27FC236}">
                <a16:creationId xmlns:a16="http://schemas.microsoft.com/office/drawing/2014/main" id="{5A2A1893-2D95-4C40-87B6-0564C74EBE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15" y="7019503"/>
            <a:ext cx="853722" cy="853722"/>
          </a:xfrm>
          <a:prstGeom prst="rect">
            <a:avLst/>
          </a:prstGeom>
        </p:spPr>
      </p:pic>
      <p:pic>
        <p:nvPicPr>
          <p:cNvPr id="97" name="Imagem 96" descr="Forma&#10;&#10;Descrição gerada automaticamente com confiança baixa">
            <a:extLst>
              <a:ext uri="{FF2B5EF4-FFF2-40B4-BE49-F238E27FC236}">
                <a16:creationId xmlns:a16="http://schemas.microsoft.com/office/drawing/2014/main" id="{13AC36F1-5D3D-447C-A3E5-BF30B565B1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5560180"/>
            <a:ext cx="855073" cy="855073"/>
          </a:xfrm>
          <a:prstGeom prst="rect">
            <a:avLst/>
          </a:prstGeom>
        </p:spPr>
      </p:pic>
      <p:pic>
        <p:nvPicPr>
          <p:cNvPr id="98" name="Imagem 97" descr="Forma&#10;&#10;Descrição gerada automaticamente com confiança baixa">
            <a:extLst>
              <a:ext uri="{FF2B5EF4-FFF2-40B4-BE49-F238E27FC236}">
                <a16:creationId xmlns:a16="http://schemas.microsoft.com/office/drawing/2014/main" id="{3B01E360-6BDB-45D9-804D-65A6E89FDC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805" y="8477476"/>
            <a:ext cx="853722" cy="853722"/>
          </a:xfrm>
          <a:prstGeom prst="rect">
            <a:avLst/>
          </a:prstGeom>
        </p:spPr>
      </p:pic>
      <p:sp>
        <p:nvSpPr>
          <p:cNvPr id="99" name="Elipse 98">
            <a:extLst>
              <a:ext uri="{FF2B5EF4-FFF2-40B4-BE49-F238E27FC236}">
                <a16:creationId xmlns:a16="http://schemas.microsoft.com/office/drawing/2014/main" id="{270CC5F9-0A72-4079-B758-BDCB9821A202}"/>
              </a:ext>
            </a:extLst>
          </p:cNvPr>
          <p:cNvSpPr/>
          <p:nvPr/>
        </p:nvSpPr>
        <p:spPr>
          <a:xfrm>
            <a:off x="5710446" y="237287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821B83F5-7677-444E-8BDE-18AD104D02CD}"/>
              </a:ext>
            </a:extLst>
          </p:cNvPr>
          <p:cNvSpPr/>
          <p:nvPr/>
        </p:nvSpPr>
        <p:spPr>
          <a:xfrm>
            <a:off x="5710446" y="5289495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0889AA96-6E3C-4CC1-9F51-D2D7516E52F4}"/>
              </a:ext>
            </a:extLst>
          </p:cNvPr>
          <p:cNvSpPr/>
          <p:nvPr/>
        </p:nvSpPr>
        <p:spPr>
          <a:xfrm>
            <a:off x="5717270" y="8210596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FB160CD5-3B18-47F9-8324-8BC06D44A4A5}"/>
              </a:ext>
            </a:extLst>
          </p:cNvPr>
          <p:cNvSpPr/>
          <p:nvPr/>
        </p:nvSpPr>
        <p:spPr>
          <a:xfrm>
            <a:off x="7672056" y="3830848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EF0F48C-16CD-4C3D-B410-155EF841964F}"/>
              </a:ext>
            </a:extLst>
          </p:cNvPr>
          <p:cNvSpPr/>
          <p:nvPr/>
        </p:nvSpPr>
        <p:spPr>
          <a:xfrm>
            <a:off x="7672056" y="6748144"/>
            <a:ext cx="1396440" cy="1396440"/>
          </a:xfrm>
          <a:prstGeom prst="ellipse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919A19C0-09D5-411D-B1F5-C3DA0EDCDDDC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3651730" y="3564812"/>
            <a:ext cx="2263220" cy="21691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D3760C2E-E1D3-463F-8F44-726565B6B140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4377537" y="5987715"/>
            <a:ext cx="1332909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E5817113-CF0B-4664-9146-363936D4976D}"/>
              </a:ext>
            </a:extLst>
          </p:cNvPr>
          <p:cNvCxnSpPr>
            <a:cxnSpLocks/>
            <a:endCxn id="101" idx="2"/>
          </p:cNvCxnSpPr>
          <p:nvPr/>
        </p:nvCxnSpPr>
        <p:spPr>
          <a:xfrm>
            <a:off x="3386937" y="6140117"/>
            <a:ext cx="2330333" cy="276869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8B2ECD35-8670-4C38-A6C9-6F7B525F5B24}"/>
              </a:ext>
            </a:extLst>
          </p:cNvPr>
          <p:cNvCxnSpPr>
            <a:cxnSpLocks/>
            <a:endCxn id="102" idx="2"/>
          </p:cNvCxnSpPr>
          <p:nvPr/>
        </p:nvCxnSpPr>
        <p:spPr>
          <a:xfrm flipV="1">
            <a:off x="4072737" y="4529068"/>
            <a:ext cx="3599319" cy="120486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A1B806BE-FA74-4761-8EBA-94173374C949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3741745" y="6112456"/>
            <a:ext cx="3930311" cy="13339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4" descr="Python Language Logo Icons, Light Transparent Png – Pngset.com">
            <a:extLst>
              <a:ext uri="{FF2B5EF4-FFF2-40B4-BE49-F238E27FC236}">
                <a16:creationId xmlns:a16="http://schemas.microsoft.com/office/drawing/2014/main" id="{B12E49BF-B944-4EE6-B674-341F4C66C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6500" y1="49862" x2="46500" y2="49862"/>
                        <a14:backgroundMark x1="46500" y1="53591" x2="46500" y2="53591"/>
                        <a14:backgroundMark x1="50800" y1="53315" x2="50800" y2="53315"/>
                        <a14:backgroundMark x1="54000" y1="62017" x2="54000" y2="62017"/>
                        <a14:backgroundMark x1="53900" y1="65746" x2="53900" y2="65746"/>
                        <a14:backgroundMark x1="46700" y1="40331" x2="46700" y2="403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200" t="34065" r="36000" b="28366"/>
          <a:stretch/>
        </p:blipFill>
        <p:spPr bwMode="auto">
          <a:xfrm>
            <a:off x="1786737" y="4632573"/>
            <a:ext cx="2869713" cy="27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86D87E4-9B1C-4300-A48D-F5E1CEF4C4E1}"/>
              </a:ext>
            </a:extLst>
          </p:cNvPr>
          <p:cNvGrpSpPr/>
          <p:nvPr/>
        </p:nvGrpSpPr>
        <p:grpSpPr>
          <a:xfrm>
            <a:off x="9118829" y="1860497"/>
            <a:ext cx="1396440" cy="1396440"/>
            <a:chOff x="9068496" y="1247795"/>
            <a:chExt cx="1396440" cy="1396440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CF0091DA-D3F9-4D06-B232-63431E6A48F3}"/>
                </a:ext>
              </a:extLst>
            </p:cNvPr>
            <p:cNvSpPr/>
            <p:nvPr/>
          </p:nvSpPr>
          <p:spPr>
            <a:xfrm>
              <a:off x="9068496" y="1247795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Imagem 11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F6FB1E9-B1EC-4D39-A9AB-B55FC8045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2081" y="1503280"/>
              <a:ext cx="885469" cy="885469"/>
            </a:xfrm>
            <a:prstGeom prst="rect">
              <a:avLst/>
            </a:prstGeom>
          </p:spPr>
        </p:pic>
      </p:grpSp>
      <p:sp>
        <p:nvSpPr>
          <p:cNvPr id="112" name="Elipse 111">
            <a:extLst>
              <a:ext uri="{FF2B5EF4-FFF2-40B4-BE49-F238E27FC236}">
                <a16:creationId xmlns:a16="http://schemas.microsoft.com/office/drawing/2014/main" id="{AF45AC48-FA61-4963-B0B6-C594642D0349}"/>
              </a:ext>
            </a:extLst>
          </p:cNvPr>
          <p:cNvSpPr/>
          <p:nvPr/>
        </p:nvSpPr>
        <p:spPr>
          <a:xfrm>
            <a:off x="10541190" y="3497050"/>
            <a:ext cx="1396440" cy="13964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3" name="Imagem 112" descr="Forma&#10;&#10;Descrição gerada automaticamente com confiança baixa">
            <a:extLst>
              <a:ext uri="{FF2B5EF4-FFF2-40B4-BE49-F238E27FC236}">
                <a16:creationId xmlns:a16="http://schemas.microsoft.com/office/drawing/2014/main" id="{B69F597B-9191-4F25-8E91-691D7A386B1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75" y="3769316"/>
            <a:ext cx="885469" cy="885469"/>
          </a:xfrm>
          <a:prstGeom prst="rect">
            <a:avLst/>
          </a:prstGeom>
        </p:spPr>
      </p:pic>
      <p:sp>
        <p:nvSpPr>
          <p:cNvPr id="115" name="Elipse 114">
            <a:extLst>
              <a:ext uri="{FF2B5EF4-FFF2-40B4-BE49-F238E27FC236}">
                <a16:creationId xmlns:a16="http://schemas.microsoft.com/office/drawing/2014/main" id="{2854AE75-F2F5-47B6-92B8-994A8D79E04D}"/>
              </a:ext>
            </a:extLst>
          </p:cNvPr>
          <p:cNvSpPr/>
          <p:nvPr/>
        </p:nvSpPr>
        <p:spPr>
          <a:xfrm>
            <a:off x="10541190" y="7081945"/>
            <a:ext cx="1396440" cy="13964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Imagem 116" descr="Forma&#10;&#10;Descrição gerada automaticamente com confiança baixa">
            <a:extLst>
              <a:ext uri="{FF2B5EF4-FFF2-40B4-BE49-F238E27FC236}">
                <a16:creationId xmlns:a16="http://schemas.microsoft.com/office/drawing/2014/main" id="{03096926-36D2-46F8-8872-CACA489E8BF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674" y="7312048"/>
            <a:ext cx="885469" cy="885469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074DB14-CB10-4F41-9CE0-455144956664}"/>
              </a:ext>
            </a:extLst>
          </p:cNvPr>
          <p:cNvGrpSpPr/>
          <p:nvPr/>
        </p:nvGrpSpPr>
        <p:grpSpPr>
          <a:xfrm>
            <a:off x="11676456" y="5289495"/>
            <a:ext cx="1396440" cy="1396440"/>
            <a:chOff x="11967200" y="5289495"/>
            <a:chExt cx="1396440" cy="1396440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E8C1033D-9FD3-427F-80F2-4BD35273BC80}"/>
                </a:ext>
              </a:extLst>
            </p:cNvPr>
            <p:cNvSpPr/>
            <p:nvPr/>
          </p:nvSpPr>
          <p:spPr>
            <a:xfrm>
              <a:off x="11967200" y="5289495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Imagem 1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4B96112-B32C-49A1-BD59-8522F95B1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907" y="5538202"/>
              <a:ext cx="899025" cy="899025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7062CCB-F780-49E9-B94A-37EC8C0220C4}"/>
              </a:ext>
            </a:extLst>
          </p:cNvPr>
          <p:cNvGrpSpPr/>
          <p:nvPr/>
        </p:nvGrpSpPr>
        <p:grpSpPr>
          <a:xfrm>
            <a:off x="9144750" y="8578643"/>
            <a:ext cx="1396440" cy="1396440"/>
            <a:chOff x="9066596" y="9331199"/>
            <a:chExt cx="1396440" cy="1396440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2AF679D8-AC7F-43A8-AAAC-CD93DA8348D8}"/>
                </a:ext>
              </a:extLst>
            </p:cNvPr>
            <p:cNvSpPr/>
            <p:nvPr/>
          </p:nvSpPr>
          <p:spPr>
            <a:xfrm>
              <a:off x="9066596" y="9331199"/>
              <a:ext cx="1396440" cy="139644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Imagem 11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8708F1E5-191F-4CEA-B706-5DDAAB45C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1426" y="9616030"/>
              <a:ext cx="826777" cy="826777"/>
            </a:xfrm>
            <a:prstGeom prst="rect">
              <a:avLst/>
            </a:prstGeom>
          </p:spPr>
        </p:pic>
      </p:grpSp>
      <p:sp>
        <p:nvSpPr>
          <p:cNvPr id="120" name="Elipse 119">
            <a:extLst>
              <a:ext uri="{FF2B5EF4-FFF2-40B4-BE49-F238E27FC236}">
                <a16:creationId xmlns:a16="http://schemas.microsoft.com/office/drawing/2014/main" id="{D423C73D-8C27-4596-9DBE-A2D835350BE1}"/>
              </a:ext>
            </a:extLst>
          </p:cNvPr>
          <p:cNvSpPr/>
          <p:nvPr/>
        </p:nvSpPr>
        <p:spPr>
          <a:xfrm>
            <a:off x="13708384" y="2558717"/>
            <a:ext cx="1396440" cy="1396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0F720CD8-CBC3-40FB-8D5F-E11472082948}"/>
              </a:ext>
            </a:extLst>
          </p:cNvPr>
          <p:cNvSpPr/>
          <p:nvPr/>
        </p:nvSpPr>
        <p:spPr>
          <a:xfrm>
            <a:off x="13067365" y="7168721"/>
            <a:ext cx="1396440" cy="1396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68B8F117-B9C8-44E4-9346-3795159B1593}"/>
              </a:ext>
            </a:extLst>
          </p:cNvPr>
          <p:cNvSpPr/>
          <p:nvPr/>
        </p:nvSpPr>
        <p:spPr>
          <a:xfrm>
            <a:off x="15104824" y="5289495"/>
            <a:ext cx="1396440" cy="13964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Imagem 122" descr="Ícone&#10;&#10;Descrição gerada automaticamente com confiança média">
            <a:extLst>
              <a:ext uri="{FF2B5EF4-FFF2-40B4-BE49-F238E27FC236}">
                <a16:creationId xmlns:a16="http://schemas.microsoft.com/office/drawing/2014/main" id="{4B39BAC7-4406-4C25-9A23-2AD0AD7E91A5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039" y="2793372"/>
            <a:ext cx="927130" cy="927130"/>
          </a:xfrm>
          <a:prstGeom prst="rect">
            <a:avLst/>
          </a:prstGeom>
        </p:spPr>
      </p:pic>
      <p:pic>
        <p:nvPicPr>
          <p:cNvPr id="124" name="Imagem 123" descr="Ícone&#10;&#10;Descrição gerada automaticamente">
            <a:extLst>
              <a:ext uri="{FF2B5EF4-FFF2-40B4-BE49-F238E27FC236}">
                <a16:creationId xmlns:a16="http://schemas.microsoft.com/office/drawing/2014/main" id="{F632F176-F10E-40A8-A09C-7DE16E6F441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2020" y="7403376"/>
            <a:ext cx="927130" cy="927130"/>
          </a:xfrm>
          <a:prstGeom prst="rect">
            <a:avLst/>
          </a:prstGeom>
        </p:spPr>
      </p:pic>
      <p:pic>
        <p:nvPicPr>
          <p:cNvPr id="125" name="Imagem 124" descr="Ícone&#10;&#10;Descrição gerada automaticamente">
            <a:extLst>
              <a:ext uri="{FF2B5EF4-FFF2-40B4-BE49-F238E27FC236}">
                <a16:creationId xmlns:a16="http://schemas.microsoft.com/office/drawing/2014/main" id="{B89F25A2-78E9-49D7-9354-DE29B7A4E9E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3807" y="5538202"/>
            <a:ext cx="927130" cy="92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2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098582A-EC67-4C6B-B6D8-7BB9FC162CA0}"/>
              </a:ext>
            </a:extLst>
          </p:cNvPr>
          <p:cNvGrpSpPr/>
          <p:nvPr/>
        </p:nvGrpSpPr>
        <p:grpSpPr>
          <a:xfrm>
            <a:off x="685800" y="2092585"/>
            <a:ext cx="3525954" cy="2479416"/>
            <a:chOff x="765892" y="3056480"/>
            <a:chExt cx="3525954" cy="2479416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5D63A01-10D8-43D1-A07A-14082A70AF99}"/>
                </a:ext>
              </a:extLst>
            </p:cNvPr>
            <p:cNvSpPr txBox="1"/>
            <p:nvPr/>
          </p:nvSpPr>
          <p:spPr>
            <a:xfrm>
              <a:off x="893646" y="3056480"/>
              <a:ext cx="3270447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00" b="1" dirty="0">
                  <a:solidFill>
                    <a:schemeClr val="bg1">
                      <a:lumMod val="50000"/>
                    </a:schemeClr>
                  </a:solidFill>
                </a:rPr>
                <a:t>40%</a:t>
              </a:r>
            </a:p>
          </p:txBody>
        </p:sp>
        <p:sp>
          <p:nvSpPr>
            <p:cNvPr id="63" name="TextBox 3">
              <a:extLst>
                <a:ext uri="{FF2B5EF4-FFF2-40B4-BE49-F238E27FC236}">
                  <a16:creationId xmlns:a16="http://schemas.microsoft.com/office/drawing/2014/main" id="{D3764604-56BE-41EE-BB6B-C45FA3BF0987}"/>
                </a:ext>
              </a:extLst>
            </p:cNvPr>
            <p:cNvSpPr txBox="1"/>
            <p:nvPr/>
          </p:nvSpPr>
          <p:spPr>
            <a:xfrm>
              <a:off x="765892" y="4830446"/>
              <a:ext cx="3525954" cy="7054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2862"/>
                </a:lnSpc>
              </a:pP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de </a:t>
              </a: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aumento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</a:t>
              </a: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na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</a:t>
              </a: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remuneração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entre 2019 e 2021</a:t>
              </a:r>
            </a:p>
          </p:txBody>
        </p:sp>
      </p:grpSp>
      <p:pic>
        <p:nvPicPr>
          <p:cNvPr id="33" name="Imagem 32">
            <a:extLst>
              <a:ext uri="{FF2B5EF4-FFF2-40B4-BE49-F238E27FC236}">
                <a16:creationId xmlns:a16="http://schemas.microsoft.com/office/drawing/2014/main" id="{3B901D51-619A-4A1A-A5B3-FE1C8B5CD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390900"/>
            <a:ext cx="4210052" cy="5003897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752249B3-C9D5-42BB-8940-C1D34B775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600" y="3390900"/>
            <a:ext cx="4210052" cy="5003897"/>
          </a:xfrm>
          <a:prstGeom prst="rect">
            <a:avLst/>
          </a:prstGeom>
        </p:spPr>
      </p:pic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6A3A0D94-6DAD-4A08-8053-553442348B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58000" y="4533900"/>
            <a:ext cx="1600200" cy="1905000"/>
          </a:xfrm>
          <a:prstGeom prst="bentConnector3">
            <a:avLst>
              <a:gd name="adj1" fmla="val 124521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C6D0930F-04F5-4B81-A453-6C5070E782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331676" y="4216376"/>
            <a:ext cx="1320847" cy="1905000"/>
          </a:xfrm>
          <a:prstGeom prst="bentConnector3">
            <a:avLst>
              <a:gd name="adj1" fmla="val -17307"/>
            </a:avLst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E24550E-CCC4-42CA-96EE-922317B355C1}"/>
              </a:ext>
            </a:extLst>
          </p:cNvPr>
          <p:cNvSpPr txBox="1"/>
          <p:nvPr/>
        </p:nvSpPr>
        <p:spPr>
          <a:xfrm>
            <a:off x="7159313" y="3939244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13,9 p.p.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844C363-E919-4D0D-A1CE-A68521739EAB}"/>
              </a:ext>
            </a:extLst>
          </p:cNvPr>
          <p:cNvSpPr txBox="1"/>
          <p:nvPr/>
        </p:nvSpPr>
        <p:spPr>
          <a:xfrm>
            <a:off x="12546212" y="39243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-17 p.p.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C816E4-5EE1-4B6D-BC9D-BE802DA7925A}"/>
              </a:ext>
            </a:extLst>
          </p:cNvPr>
          <p:cNvSpPr txBox="1"/>
          <p:nvPr/>
        </p:nvSpPr>
        <p:spPr>
          <a:xfrm>
            <a:off x="5930484" y="3434834"/>
            <a:ext cx="34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SALÁRIOS ACIMA DE 12 MIL / MÊS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1978FE1A-8DD3-4CF1-85B7-EC299BC87A2D}"/>
              </a:ext>
            </a:extLst>
          </p:cNvPr>
          <p:cNvSpPr txBox="1"/>
          <p:nvPr/>
        </p:nvSpPr>
        <p:spPr>
          <a:xfrm>
            <a:off x="11282630" y="3434834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SALÁRIOS ABAIXO DE 4 MIL / MÊS</a:t>
            </a:r>
          </a:p>
        </p:txBody>
      </p:sp>
    </p:spTree>
    <p:extLst>
      <p:ext uri="{BB962C8B-B14F-4D97-AF65-F5344CB8AC3E}">
        <p14:creationId xmlns:p14="http://schemas.microsoft.com/office/powerpoint/2010/main" val="413622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6807B7-E9EA-4922-A4EB-5E51D7827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974"/>
          <a:stretch/>
        </p:blipFill>
        <p:spPr>
          <a:xfrm>
            <a:off x="771229" y="6627502"/>
            <a:ext cx="3800771" cy="22569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CECED-46CF-4F26-9C4F-D1105F6546A1}"/>
              </a:ext>
            </a:extLst>
          </p:cNvPr>
          <p:cNvGrpSpPr/>
          <p:nvPr/>
        </p:nvGrpSpPr>
        <p:grpSpPr>
          <a:xfrm>
            <a:off x="893646" y="2628900"/>
            <a:ext cx="3525954" cy="1736436"/>
            <a:chOff x="893646" y="3092657"/>
            <a:chExt cx="3525954" cy="173643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8F120A8-309E-4051-8547-3010008C7EF7}"/>
                </a:ext>
              </a:extLst>
            </p:cNvPr>
            <p:cNvSpPr txBox="1"/>
            <p:nvPr/>
          </p:nvSpPr>
          <p:spPr>
            <a:xfrm>
              <a:off x="1021399" y="3259433"/>
              <a:ext cx="32704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>
                      <a:lumMod val="50000"/>
                    </a:schemeClr>
                  </a:solidFill>
                </a:rPr>
                <a:t>7.477</a:t>
              </a:r>
            </a:p>
          </p:txBody>
        </p:sp>
        <p:sp>
          <p:nvSpPr>
            <p:cNvPr id="13" name="TextBox 3">
              <a:extLst>
                <a:ext uri="{FF2B5EF4-FFF2-40B4-BE49-F238E27FC236}">
                  <a16:creationId xmlns:a16="http://schemas.microsoft.com/office/drawing/2014/main" id="{7282BB55-8F62-4A2D-AD7C-8D47AC00A601}"/>
                </a:ext>
              </a:extLst>
            </p:cNvPr>
            <p:cNvSpPr txBox="1"/>
            <p:nvPr/>
          </p:nvSpPr>
          <p:spPr>
            <a:xfrm>
              <a:off x="893646" y="3092657"/>
              <a:ext cx="3525954" cy="333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Média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</a:t>
              </a: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salarial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mensal de 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C9A59A-2FA3-4B79-8619-5FF917C822B6}"/>
              </a:ext>
            </a:extLst>
          </p:cNvPr>
          <p:cNvSpPr txBox="1"/>
          <p:nvPr/>
        </p:nvSpPr>
        <p:spPr>
          <a:xfrm>
            <a:off x="771229" y="5174776"/>
            <a:ext cx="3800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+ de 33 mil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C829557-5000-4307-94D0-28F685A9E936}"/>
              </a:ext>
            </a:extLst>
          </p:cNvPr>
          <p:cNvSpPr txBox="1"/>
          <p:nvPr/>
        </p:nvSpPr>
        <p:spPr>
          <a:xfrm>
            <a:off x="1143000" y="6023662"/>
            <a:ext cx="3525954" cy="33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vagas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abertas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no LinkedIn</a:t>
            </a:r>
          </a:p>
        </p:txBody>
      </p:sp>
    </p:spTree>
    <p:extLst>
      <p:ext uri="{BB962C8B-B14F-4D97-AF65-F5344CB8AC3E}">
        <p14:creationId xmlns:p14="http://schemas.microsoft.com/office/powerpoint/2010/main" val="1785694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6807B7-E9EA-4922-A4EB-5E51D78275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974"/>
          <a:stretch/>
        </p:blipFill>
        <p:spPr>
          <a:xfrm>
            <a:off x="771229" y="6627502"/>
            <a:ext cx="3800771" cy="225694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46CECED-46CF-4F26-9C4F-D1105F6546A1}"/>
              </a:ext>
            </a:extLst>
          </p:cNvPr>
          <p:cNvGrpSpPr/>
          <p:nvPr/>
        </p:nvGrpSpPr>
        <p:grpSpPr>
          <a:xfrm>
            <a:off x="893646" y="2628900"/>
            <a:ext cx="3525954" cy="1736436"/>
            <a:chOff x="893646" y="3092657"/>
            <a:chExt cx="3525954" cy="1736436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8F120A8-309E-4051-8547-3010008C7EF7}"/>
                </a:ext>
              </a:extLst>
            </p:cNvPr>
            <p:cNvSpPr txBox="1"/>
            <p:nvPr/>
          </p:nvSpPr>
          <p:spPr>
            <a:xfrm>
              <a:off x="1021399" y="3259433"/>
              <a:ext cx="327044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>
                      <a:lumMod val="50000"/>
                    </a:schemeClr>
                  </a:solidFill>
                </a:rPr>
                <a:t>7.477</a:t>
              </a:r>
            </a:p>
          </p:txBody>
        </p:sp>
        <p:sp>
          <p:nvSpPr>
            <p:cNvPr id="13" name="TextBox 3">
              <a:extLst>
                <a:ext uri="{FF2B5EF4-FFF2-40B4-BE49-F238E27FC236}">
                  <a16:creationId xmlns:a16="http://schemas.microsoft.com/office/drawing/2014/main" id="{7282BB55-8F62-4A2D-AD7C-8D47AC00A601}"/>
                </a:ext>
              </a:extLst>
            </p:cNvPr>
            <p:cNvSpPr txBox="1"/>
            <p:nvPr/>
          </p:nvSpPr>
          <p:spPr>
            <a:xfrm>
              <a:off x="893646" y="3092657"/>
              <a:ext cx="3525954" cy="333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862"/>
                </a:lnSpc>
              </a:pP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Média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</a:t>
              </a:r>
              <a:r>
                <a:rPr lang="en-US" sz="2000" b="1" spc="77" dirty="0" err="1">
                  <a:solidFill>
                    <a:srgbClr val="072D4D"/>
                  </a:solidFill>
                  <a:latin typeface="Lato"/>
                </a:rPr>
                <a:t>salarial</a:t>
              </a:r>
              <a:r>
                <a:rPr lang="en-US" sz="2000" b="1" spc="77" dirty="0">
                  <a:solidFill>
                    <a:srgbClr val="072D4D"/>
                  </a:solidFill>
                  <a:latin typeface="Lato"/>
                </a:rPr>
                <a:t> mensal de 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C9A59A-2FA3-4B79-8619-5FF917C822B6}"/>
              </a:ext>
            </a:extLst>
          </p:cNvPr>
          <p:cNvSpPr txBox="1"/>
          <p:nvPr/>
        </p:nvSpPr>
        <p:spPr>
          <a:xfrm>
            <a:off x="771229" y="5174776"/>
            <a:ext cx="3800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>
                    <a:lumMod val="50000"/>
                  </a:schemeClr>
                </a:solidFill>
              </a:rPr>
              <a:t>+ de 33 mil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9C829557-5000-4307-94D0-28F685A9E936}"/>
              </a:ext>
            </a:extLst>
          </p:cNvPr>
          <p:cNvSpPr txBox="1"/>
          <p:nvPr/>
        </p:nvSpPr>
        <p:spPr>
          <a:xfrm>
            <a:off x="1143000" y="6023662"/>
            <a:ext cx="3525954" cy="33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vagas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abertas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no LinkedIn</a:t>
            </a:r>
          </a:p>
        </p:txBody>
      </p:sp>
      <p:pic>
        <p:nvPicPr>
          <p:cNvPr id="1028" name="Picture 4" descr="IBM">
            <a:extLst>
              <a:ext uri="{FF2B5EF4-FFF2-40B4-BE49-F238E27FC236}">
                <a16:creationId xmlns:a16="http://schemas.microsoft.com/office/drawing/2014/main" id="{2A392829-B9C1-45ED-A355-620EA7334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089" y="3418729"/>
            <a:ext cx="2366518" cy="94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mazenando Backups na Nuvem Oracle - Storage/Archive Classic - Bacula  Brasil e América Latina">
            <a:extLst>
              <a:ext uri="{FF2B5EF4-FFF2-40B4-BE49-F238E27FC236}">
                <a16:creationId xmlns:a16="http://schemas.microsoft.com/office/drawing/2014/main" id="{B887D383-1CBC-4D8E-8A8F-77A79F0F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826" y="5255656"/>
            <a:ext cx="2366518" cy="236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74F1273-28CA-4B76-9EF8-B134A7C07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058" y="4554627"/>
            <a:ext cx="1342550" cy="134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3">
            <a:extLst>
              <a:ext uri="{FF2B5EF4-FFF2-40B4-BE49-F238E27FC236}">
                <a16:creationId xmlns:a16="http://schemas.microsoft.com/office/drawing/2014/main" id="{2EF5B7CC-63C4-46A3-A546-A5FA1D3299D8}"/>
              </a:ext>
            </a:extLst>
          </p:cNvPr>
          <p:cNvSpPr txBox="1"/>
          <p:nvPr/>
        </p:nvSpPr>
        <p:spPr>
          <a:xfrm>
            <a:off x="6026432" y="2628900"/>
            <a:ext cx="6089367" cy="33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empresas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que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referência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de mercado:</a:t>
            </a:r>
          </a:p>
        </p:txBody>
      </p:sp>
      <p:pic>
        <p:nvPicPr>
          <p:cNvPr id="1034" name="Picture 10" descr="Sua lista de casamento da Magazine Luiza na Joliz">
            <a:extLst>
              <a:ext uri="{FF2B5EF4-FFF2-40B4-BE49-F238E27FC236}">
                <a16:creationId xmlns:a16="http://schemas.microsoft.com/office/drawing/2014/main" id="{7B3DF427-4A17-4B95-A84D-7CE51A2CC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826" y="3629595"/>
            <a:ext cx="3352800" cy="10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editas é Segura? Veja seus Empréstimos e Soluções Online!">
            <a:extLst>
              <a:ext uri="{FF2B5EF4-FFF2-40B4-BE49-F238E27FC236}">
                <a16:creationId xmlns:a16="http://schemas.microsoft.com/office/drawing/2014/main" id="{C96E7191-FCDF-4CDC-825F-4B66C788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8605" y="8343900"/>
            <a:ext cx="1492724" cy="149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Rede Globo – Logos PNG">
            <a:extLst>
              <a:ext uri="{FF2B5EF4-FFF2-40B4-BE49-F238E27FC236}">
                <a16:creationId xmlns:a16="http://schemas.microsoft.com/office/drawing/2014/main" id="{2008897E-6582-4B15-90FE-0FC6E4F0F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51" y="6658152"/>
            <a:ext cx="1685748" cy="1685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ádio USP | Listen Online - myTuner Radio">
            <a:extLst>
              <a:ext uri="{FF2B5EF4-FFF2-40B4-BE49-F238E27FC236}">
                <a16:creationId xmlns:a16="http://schemas.microsoft.com/office/drawing/2014/main" id="{9D3497A4-A6B5-4407-B382-83D5ABBA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37" y="7239992"/>
            <a:ext cx="2008782" cy="200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ubank vai ao Cade abrir processo contra os cinco principais bancos do  Brasil por abuso de poder - TudoCelular.com">
            <a:extLst>
              <a:ext uri="{FF2B5EF4-FFF2-40B4-BE49-F238E27FC236}">
                <a16:creationId xmlns:a16="http://schemas.microsoft.com/office/drawing/2014/main" id="{6F33FEBB-F0A0-4CC1-B834-C341451F7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02" y="4821612"/>
            <a:ext cx="4825558" cy="21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86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9939" y="0"/>
            <a:ext cx="18288000" cy="10287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2EF5B7CC-63C4-46A3-A546-A5FA1D3299D8}"/>
              </a:ext>
            </a:extLst>
          </p:cNvPr>
          <p:cNvSpPr txBox="1"/>
          <p:nvPr/>
        </p:nvSpPr>
        <p:spPr>
          <a:xfrm>
            <a:off x="609600" y="2628900"/>
            <a:ext cx="11506199" cy="33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62"/>
              </a:lnSpc>
            </a:pP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Desafios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de Data Science com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remuneração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dinheiro</a:t>
            </a:r>
            <a:endParaRPr lang="en-US" sz="2000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0D1BB0E-7560-486B-B0C5-5CF859A19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872" y="3390900"/>
            <a:ext cx="3448013" cy="39336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EC82D58-5BD8-48BD-80F9-E26AB79C1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926" y="3390900"/>
            <a:ext cx="3437404" cy="39336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73EC36C-CB50-4B11-8F62-650B1A4F5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28372" y="3390900"/>
            <a:ext cx="3449507" cy="3933648"/>
          </a:xfrm>
          <a:prstGeom prst="rect">
            <a:avLst/>
          </a:prstGeom>
        </p:spPr>
      </p:pic>
      <p:sp>
        <p:nvSpPr>
          <p:cNvPr id="27" name="TextBox 3">
            <a:extLst>
              <a:ext uri="{FF2B5EF4-FFF2-40B4-BE49-F238E27FC236}">
                <a16:creationId xmlns:a16="http://schemas.microsoft.com/office/drawing/2014/main" id="{954F42F0-42AF-4E7E-9074-B53F9CACB49D}"/>
              </a:ext>
            </a:extLst>
          </p:cNvPr>
          <p:cNvSpPr txBox="1"/>
          <p:nvPr/>
        </p:nvSpPr>
        <p:spPr>
          <a:xfrm>
            <a:off x="2783426" y="7886700"/>
            <a:ext cx="11506199" cy="33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62"/>
              </a:lnSpc>
            </a:pP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Competições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disponíveis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>
                <a:solidFill>
                  <a:srgbClr val="072D4D"/>
                </a:solidFill>
                <a:latin typeface="Lato"/>
                <a:hlinkClick r:id="rId7"/>
              </a:rPr>
              <a:t>www.kaggle.com/competitions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b="1" spc="77" dirty="0" err="1">
                <a:solidFill>
                  <a:srgbClr val="072D4D"/>
                </a:solidFill>
                <a:latin typeface="Lato"/>
              </a:rPr>
              <a:t>na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 data de 29/03/2022</a:t>
            </a:r>
          </a:p>
        </p:txBody>
      </p:sp>
    </p:spTree>
    <p:extLst>
      <p:ext uri="{BB962C8B-B14F-4D97-AF65-F5344CB8AC3E}">
        <p14:creationId xmlns:p14="http://schemas.microsoft.com/office/powerpoint/2010/main" val="405862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PYTHON PARA DATA SCIENCE</a:t>
            </a:r>
          </a:p>
        </p:txBody>
      </p:sp>
      <p:pic>
        <p:nvPicPr>
          <p:cNvPr id="2052" name="Picture 4" descr="What the Million-Dollar Netflix Prize Taught Me About Marketing - Vox">
            <a:extLst>
              <a:ext uri="{FF2B5EF4-FFF2-40B4-BE49-F238E27FC236}">
                <a16:creationId xmlns:a16="http://schemas.microsoft.com/office/drawing/2014/main" id="{DD48E6C3-D909-4720-81DC-4D4AAAFA1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62315"/>
            <a:ext cx="6860530" cy="68605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8278EA-7029-427F-96B5-B944E592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526" y="3241953"/>
            <a:ext cx="7020905" cy="1562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AA04559-426E-4E0D-9591-FEDC505C0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3330" y="5482729"/>
            <a:ext cx="7525800" cy="1562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9000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29064</TotalTime>
  <Words>256</Words>
  <Application>Microsoft Office PowerPoint</Application>
  <PresentationFormat>Personalizar</PresentationFormat>
  <Paragraphs>47</Paragraphs>
  <Slides>10</Slides>
  <Notes>10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Big Shoulders Display Bold</vt:lpstr>
      <vt:lpstr>Calibri</vt:lpstr>
      <vt:lpstr>Arial</vt:lpstr>
      <vt:lpstr>Lato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 - Pyhton Impresisonador (1920 x 1080 px)</dc:title>
  <dc:creator>Felipe</dc:creator>
  <cp:lastModifiedBy>Lucas Leal</cp:lastModifiedBy>
  <cp:revision>734</cp:revision>
  <dcterms:created xsi:type="dcterms:W3CDTF">2006-08-16T00:00:00Z</dcterms:created>
  <dcterms:modified xsi:type="dcterms:W3CDTF">2022-04-22T18:54:29Z</dcterms:modified>
  <dc:identifier>DAExEKVsRbk</dc:identifier>
</cp:coreProperties>
</file>