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36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37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352" r:id="rId2"/>
    <p:sldId id="354" r:id="rId3"/>
    <p:sldId id="355" r:id="rId4"/>
    <p:sldId id="356" r:id="rId5"/>
    <p:sldId id="357" r:id="rId6"/>
    <p:sldId id="358" r:id="rId7"/>
    <p:sldId id="383" r:id="rId8"/>
    <p:sldId id="384" r:id="rId9"/>
    <p:sldId id="380" r:id="rId10"/>
    <p:sldId id="386" r:id="rId11"/>
    <p:sldId id="387" r:id="rId12"/>
    <p:sldId id="385" r:id="rId13"/>
    <p:sldId id="381" r:id="rId14"/>
    <p:sldId id="382" r:id="rId15"/>
    <p:sldId id="388" r:id="rId16"/>
    <p:sldId id="364" r:id="rId17"/>
    <p:sldId id="365" r:id="rId18"/>
    <p:sldId id="366" r:id="rId19"/>
    <p:sldId id="367" r:id="rId20"/>
    <p:sldId id="372" r:id="rId21"/>
    <p:sldId id="368" r:id="rId22"/>
    <p:sldId id="374" r:id="rId23"/>
    <p:sldId id="375" r:id="rId24"/>
    <p:sldId id="373" r:id="rId25"/>
    <p:sldId id="376" r:id="rId26"/>
    <p:sldId id="377" r:id="rId27"/>
    <p:sldId id="378" r:id="rId28"/>
    <p:sldId id="369" r:id="rId29"/>
    <p:sldId id="370" r:id="rId30"/>
    <p:sldId id="389" r:id="rId31"/>
    <p:sldId id="390" r:id="rId32"/>
    <p:sldId id="391" r:id="rId33"/>
    <p:sldId id="392" r:id="rId34"/>
    <p:sldId id="393" r:id="rId35"/>
    <p:sldId id="394" r:id="rId36"/>
    <p:sldId id="395" r:id="rId37"/>
    <p:sldId id="379" r:id="rId38"/>
  </p:sldIdLst>
  <p:sldSz cx="18288000" cy="10287000"/>
  <p:notesSz cx="6858000" cy="9144000"/>
  <p:embeddedFontLst>
    <p:embeddedFont>
      <p:font typeface="Big Shoulders Display Bold" panose="020B0604020202020204" charset="0"/>
      <p:regular r:id="rId40"/>
      <p:bold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Lato" panose="020F0502020204030203" pitchFamily="34" charset="0"/>
      <p:regular r:id="rId46"/>
      <p:bold r:id="rId47"/>
      <p:italic r:id="rId48"/>
      <p:boldItalic r:id="rId4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Pimentel" initials="FP" lastIdx="8" clrIdx="0">
    <p:extLst>
      <p:ext uri="{19B8F6BF-5375-455C-9EA6-DF929625EA0E}">
        <p15:presenceInfo xmlns:p15="http://schemas.microsoft.com/office/powerpoint/2012/main" userId="5541f771e9412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D4D"/>
    <a:srgbClr val="00A13D"/>
    <a:srgbClr val="FFFFFF"/>
    <a:srgbClr val="E1E1E1"/>
    <a:srgbClr val="11538A"/>
    <a:srgbClr val="003C14"/>
    <a:srgbClr val="F39920"/>
    <a:srgbClr val="0000FF"/>
    <a:srgbClr val="FAFAFA"/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72" autoAdjust="0"/>
    <p:restoredTop sz="91838" autoAdjust="0"/>
  </p:normalViewPr>
  <p:slideViewPr>
    <p:cSldViewPr>
      <p:cViewPr varScale="1">
        <p:scale>
          <a:sx n="68" d="100"/>
          <a:sy n="68" d="100"/>
        </p:scale>
        <p:origin x="630" y="78"/>
      </p:cViewPr>
      <p:guideLst>
        <p:guide orient="horz" pos="2280"/>
        <p:guide pos="2880"/>
      </p:guideLst>
    </p:cSldViewPr>
  </p:slideViewPr>
  <p:outlineViewPr>
    <p:cViewPr>
      <p:scale>
        <a:sx n="33" d="100"/>
        <a:sy n="33" d="100"/>
      </p:scale>
      <p:origin x="0" y="-5544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Erro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00A13D"/>
              </a:solidFill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6BBD-6B46-93BB-8B43467A3AF1}"/>
              </c:ext>
            </c:extLst>
          </c:dPt>
          <c:xVal>
            <c:numRef>
              <c:f>Planilha1!$A$2:$A$3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xVal>
          <c:yVal>
            <c:numRef>
              <c:f>Planilha1!$B$2:$B$3</c:f>
              <c:numCache>
                <c:formatCode>General</c:formatCode>
                <c:ptCount val="2"/>
                <c:pt idx="0">
                  <c:v>90</c:v>
                </c:pt>
                <c:pt idx="1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34-DE41-930A-FD8E4CAB9875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Tempo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dPt>
            <c:idx val="1"/>
            <c:marker>
              <c:symbol val="circle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6BBD-6B46-93BB-8B43467A3AF1}"/>
              </c:ext>
            </c:extLst>
          </c:dPt>
          <c:xVal>
            <c:numRef>
              <c:f>Planilha1!$A$2:$A$3</c:f>
              <c:numCache>
                <c:formatCode>General</c:formatCode>
                <c:ptCount val="2"/>
                <c:pt idx="0">
                  <c:v>0</c:v>
                </c:pt>
                <c:pt idx="1">
                  <c:v>8</c:v>
                </c:pt>
              </c:numCache>
            </c:numRef>
          </c:xVal>
          <c:yVal>
            <c:numRef>
              <c:f>Planilha1!$C$2:$C$3</c:f>
              <c:numCache>
                <c:formatCode>General</c:formatCode>
                <c:ptCount val="2"/>
                <c:pt idx="0">
                  <c:v>4.3478260869565224</c:v>
                </c:pt>
                <c:pt idx="1">
                  <c:v>100.00000000000001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34-DE41-930A-FD8E4CAB9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2180127"/>
        <c:axId val="1186854879"/>
      </c:scatterChart>
      <c:valAx>
        <c:axId val="136218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6854879"/>
        <c:crosses val="autoZero"/>
        <c:crossBetween val="midCat"/>
      </c:valAx>
      <c:valAx>
        <c:axId val="1186854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218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Erro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00A13D"/>
              </a:solidFill>
              <a:ln w="9525">
                <a:noFill/>
              </a:ln>
              <a:effectLst/>
            </c:spPr>
          </c:marker>
          <c:dPt>
            <c:idx val="2"/>
            <c:marker>
              <c:symbol val="circle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509F-4D4D-A82D-D317F1EB867C}"/>
              </c:ext>
            </c:extLst>
          </c:dPt>
          <c:xVal>
            <c:numRef>
              <c:f>Planilha1!$A$2:$A$4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8</c:v>
                </c:pt>
              </c:numCache>
            </c:numRef>
          </c:xVal>
          <c:yVal>
            <c:numRef>
              <c:f>Planilha1!$B$2:$B$4</c:f>
              <c:numCache>
                <c:formatCode>General</c:formatCode>
                <c:ptCount val="3"/>
                <c:pt idx="0">
                  <c:v>90</c:v>
                </c:pt>
                <c:pt idx="1">
                  <c:v>75</c:v>
                </c:pt>
                <c:pt idx="2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34-DE41-930A-FD8E4CAB9875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Tempo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dPt>
            <c:idx val="2"/>
            <c:marker>
              <c:symbol val="circle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09F-4D4D-A82D-D317F1EB867C}"/>
              </c:ext>
            </c:extLst>
          </c:dPt>
          <c:xVal>
            <c:numRef>
              <c:f>Planilha1!$A$2:$A$4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8</c:v>
                </c:pt>
              </c:numCache>
            </c:numRef>
          </c:xVal>
          <c:yVal>
            <c:numRef>
              <c:f>Planilha1!$C$2:$C$4</c:f>
              <c:numCache>
                <c:formatCode>General</c:formatCode>
                <c:ptCount val="3"/>
                <c:pt idx="0">
                  <c:v>4.3478260869565224</c:v>
                </c:pt>
                <c:pt idx="1">
                  <c:v>8.6956521739130448</c:v>
                </c:pt>
                <c:pt idx="2">
                  <c:v>100.00000000000001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34-DE41-930A-FD8E4CAB9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2180127"/>
        <c:axId val="1186854879"/>
      </c:scatterChart>
      <c:valAx>
        <c:axId val="136218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6854879"/>
        <c:crosses val="autoZero"/>
        <c:crossBetween val="midCat"/>
      </c:valAx>
      <c:valAx>
        <c:axId val="1186854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218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Erro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00A13D"/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0F6F-4C4F-8BF3-24581D203CCD}"/>
              </c:ext>
            </c:extLst>
          </c:dPt>
          <c:xVal>
            <c:numRef>
              <c:f>Planilha1!$A$2:$A$5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8</c:v>
                </c:pt>
              </c:numCache>
            </c:numRef>
          </c:xVal>
          <c:yVal>
            <c:numRef>
              <c:f>Planilha1!$B$2:$B$5</c:f>
              <c:numCache>
                <c:formatCode>General</c:formatCode>
                <c:ptCount val="4"/>
                <c:pt idx="0">
                  <c:v>90</c:v>
                </c:pt>
                <c:pt idx="1">
                  <c:v>75</c:v>
                </c:pt>
                <c:pt idx="2">
                  <c:v>60</c:v>
                </c:pt>
                <c:pt idx="3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34-DE41-930A-FD8E4CAB9875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Tempo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dPt>
            <c:idx val="3"/>
            <c:marker>
              <c:symbol val="circle"/>
              <c:size val="10"/>
              <c:spPr>
                <a:noFill/>
                <a:ln w="9525">
                  <a:noFill/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F6F-4C4F-8BF3-24581D203CCD}"/>
              </c:ext>
            </c:extLst>
          </c:dPt>
          <c:xVal>
            <c:numRef>
              <c:f>Planilha1!$A$2:$A$5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8</c:v>
                </c:pt>
              </c:numCache>
            </c:numRef>
          </c:xVal>
          <c:yVal>
            <c:numRef>
              <c:f>Planilha1!$C$2:$C$5</c:f>
              <c:numCache>
                <c:formatCode>General</c:formatCode>
                <c:ptCount val="4"/>
                <c:pt idx="0">
                  <c:v>4.3478260869565224</c:v>
                </c:pt>
                <c:pt idx="1">
                  <c:v>8.6956521739130448</c:v>
                </c:pt>
                <c:pt idx="2">
                  <c:v>15.217391304347828</c:v>
                </c:pt>
                <c:pt idx="3">
                  <c:v>100.00000000000001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34-DE41-930A-FD8E4CAB9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2180127"/>
        <c:axId val="1186854879"/>
      </c:scatterChart>
      <c:valAx>
        <c:axId val="136218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6854879"/>
        <c:crosses val="autoZero"/>
        <c:crossBetween val="midCat"/>
      </c:valAx>
      <c:valAx>
        <c:axId val="1186854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218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Erro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00A13D"/>
              </a:solidFill>
              <a:ln w="9525">
                <a:noFill/>
              </a:ln>
              <a:effectLst/>
            </c:spPr>
          </c:marker>
          <c:xVal>
            <c:numRef>
              <c:f>Planilha1!$A$2:$A$10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xVal>
          <c:yVal>
            <c:numRef>
              <c:f>Planilha1!$B$2:$B$10</c:f>
              <c:numCache>
                <c:formatCode>General</c:formatCode>
                <c:ptCount val="9"/>
                <c:pt idx="0">
                  <c:v>90</c:v>
                </c:pt>
                <c:pt idx="1">
                  <c:v>75</c:v>
                </c:pt>
                <c:pt idx="2">
                  <c:v>60</c:v>
                </c:pt>
                <c:pt idx="3">
                  <c:v>50</c:v>
                </c:pt>
                <c:pt idx="4">
                  <c:v>35</c:v>
                </c:pt>
                <c:pt idx="5">
                  <c:v>25</c:v>
                </c:pt>
                <c:pt idx="6">
                  <c:v>23</c:v>
                </c:pt>
                <c:pt idx="7">
                  <c:v>22</c:v>
                </c:pt>
                <c:pt idx="8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34-DE41-930A-FD8E4CAB9875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Tempo</c:v>
                </c:pt>
              </c:strCache>
            </c:strRef>
          </c:tx>
          <c:spPr>
            <a:ln w="4762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xVal>
            <c:numRef>
              <c:f>Planilha1!$A$2:$A$10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xVal>
          <c:yVal>
            <c:numRef>
              <c:f>Planilha1!$C$2:$C$10</c:f>
              <c:numCache>
                <c:formatCode>General</c:formatCode>
                <c:ptCount val="9"/>
                <c:pt idx="0">
                  <c:v>4.3478260869565224</c:v>
                </c:pt>
                <c:pt idx="1">
                  <c:v>8.6956521739130448</c:v>
                </c:pt>
                <c:pt idx="2">
                  <c:v>15.217391304347828</c:v>
                </c:pt>
                <c:pt idx="3">
                  <c:v>21.739130434782609</c:v>
                </c:pt>
                <c:pt idx="4">
                  <c:v>28.260869565217394</c:v>
                </c:pt>
                <c:pt idx="5">
                  <c:v>43.478260869565219</c:v>
                </c:pt>
                <c:pt idx="6">
                  <c:v>60.869565217391312</c:v>
                </c:pt>
                <c:pt idx="7">
                  <c:v>78.260869565217391</c:v>
                </c:pt>
                <c:pt idx="8">
                  <c:v>100.00000000000001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34-DE41-930A-FD8E4CAB9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2180127"/>
        <c:axId val="1186854879"/>
      </c:scatterChart>
      <c:valAx>
        <c:axId val="136218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6854879"/>
        <c:crosses val="autoZero"/>
        <c:crossBetween val="midCat"/>
      </c:valAx>
      <c:valAx>
        <c:axId val="1186854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218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Erro</c:v>
                </c:pt>
              </c:strCache>
            </c:strRef>
          </c:tx>
          <c:spPr>
            <a:ln w="47625" cap="rnd">
              <a:solidFill>
                <a:srgbClr val="00A13D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A13D"/>
              </a:solidFill>
              <a:ln w="9525">
                <a:noFill/>
              </a:ln>
              <a:effectLst/>
            </c:spPr>
          </c:marker>
          <c:xVal>
            <c:numRef>
              <c:f>Planilha1!$A$2:$A$10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xVal>
          <c:yVal>
            <c:numRef>
              <c:f>Planilha1!$B$2:$B$10</c:f>
              <c:numCache>
                <c:formatCode>General</c:formatCode>
                <c:ptCount val="9"/>
                <c:pt idx="0">
                  <c:v>90</c:v>
                </c:pt>
                <c:pt idx="1">
                  <c:v>75</c:v>
                </c:pt>
                <c:pt idx="2">
                  <c:v>60</c:v>
                </c:pt>
                <c:pt idx="3">
                  <c:v>50</c:v>
                </c:pt>
                <c:pt idx="4">
                  <c:v>35</c:v>
                </c:pt>
                <c:pt idx="5">
                  <c:v>25</c:v>
                </c:pt>
                <c:pt idx="6">
                  <c:v>23</c:v>
                </c:pt>
                <c:pt idx="7">
                  <c:v>22</c:v>
                </c:pt>
                <c:pt idx="8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34-DE41-930A-FD8E4CAB9875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Tempo</c:v>
                </c:pt>
              </c:strCache>
            </c:strRef>
          </c:tx>
          <c:spPr>
            <a:ln w="4762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xVal>
            <c:numRef>
              <c:f>Planilha1!$A$2:$A$10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xVal>
          <c:yVal>
            <c:numRef>
              <c:f>Planilha1!$C$2:$C$10</c:f>
              <c:numCache>
                <c:formatCode>General</c:formatCode>
                <c:ptCount val="9"/>
                <c:pt idx="0">
                  <c:v>4.3478260869565224</c:v>
                </c:pt>
                <c:pt idx="1">
                  <c:v>8.6956521739130448</c:v>
                </c:pt>
                <c:pt idx="2">
                  <c:v>15.217391304347828</c:v>
                </c:pt>
                <c:pt idx="3">
                  <c:v>21.739130434782609</c:v>
                </c:pt>
                <c:pt idx="4">
                  <c:v>28.260869565217394</c:v>
                </c:pt>
                <c:pt idx="5">
                  <c:v>43.478260869565219</c:v>
                </c:pt>
                <c:pt idx="6">
                  <c:v>60.869565217391312</c:v>
                </c:pt>
                <c:pt idx="7">
                  <c:v>78.260869565217391</c:v>
                </c:pt>
                <c:pt idx="8">
                  <c:v>100.00000000000001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34-DE41-930A-FD8E4CAB9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2180127"/>
        <c:axId val="1186854879"/>
      </c:scatterChart>
      <c:valAx>
        <c:axId val="136218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6854879"/>
        <c:crosses val="autoZero"/>
        <c:crossBetween val="midCat"/>
      </c:valAx>
      <c:valAx>
        <c:axId val="1186854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218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Erro</c:v>
                </c:pt>
              </c:strCache>
            </c:strRef>
          </c:tx>
          <c:spPr>
            <a:ln w="47625" cap="rnd">
              <a:solidFill>
                <a:srgbClr val="00A13D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A13D"/>
              </a:solidFill>
              <a:ln w="9525">
                <a:noFill/>
              </a:ln>
              <a:effectLst/>
            </c:spPr>
          </c:marker>
          <c:xVal>
            <c:numRef>
              <c:f>Planilha1!$A$2:$A$10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xVal>
          <c:yVal>
            <c:numRef>
              <c:f>Planilha1!$B$2:$B$10</c:f>
              <c:numCache>
                <c:formatCode>General</c:formatCode>
                <c:ptCount val="9"/>
                <c:pt idx="0">
                  <c:v>90</c:v>
                </c:pt>
                <c:pt idx="1">
                  <c:v>75</c:v>
                </c:pt>
                <c:pt idx="2">
                  <c:v>60</c:v>
                </c:pt>
                <c:pt idx="3">
                  <c:v>50</c:v>
                </c:pt>
                <c:pt idx="4">
                  <c:v>35</c:v>
                </c:pt>
                <c:pt idx="5">
                  <c:v>25</c:v>
                </c:pt>
                <c:pt idx="6">
                  <c:v>23</c:v>
                </c:pt>
                <c:pt idx="7">
                  <c:v>22</c:v>
                </c:pt>
                <c:pt idx="8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34-DE41-930A-FD8E4CAB9875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Tempo</c:v>
                </c:pt>
              </c:strCache>
            </c:strRef>
          </c:tx>
          <c:spPr>
            <a:ln w="4762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xVal>
            <c:numRef>
              <c:f>Planilha1!$A$2:$A$10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xVal>
          <c:yVal>
            <c:numRef>
              <c:f>Planilha1!$C$2:$C$10</c:f>
              <c:numCache>
                <c:formatCode>General</c:formatCode>
                <c:ptCount val="9"/>
                <c:pt idx="0">
                  <c:v>4.3478260869565224</c:v>
                </c:pt>
                <c:pt idx="1">
                  <c:v>8.6956521739130448</c:v>
                </c:pt>
                <c:pt idx="2">
                  <c:v>15.217391304347828</c:v>
                </c:pt>
                <c:pt idx="3">
                  <c:v>21.739130434782609</c:v>
                </c:pt>
                <c:pt idx="4">
                  <c:v>28.260869565217394</c:v>
                </c:pt>
                <c:pt idx="5">
                  <c:v>43.478260869565219</c:v>
                </c:pt>
                <c:pt idx="6">
                  <c:v>60.869565217391312</c:v>
                </c:pt>
                <c:pt idx="7">
                  <c:v>78.260869565217391</c:v>
                </c:pt>
                <c:pt idx="8">
                  <c:v>100.00000000000001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34-DE41-930A-FD8E4CAB9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2180127"/>
        <c:axId val="1186854879"/>
      </c:scatterChart>
      <c:valAx>
        <c:axId val="136218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6854879"/>
        <c:crosses val="autoZero"/>
        <c:crossBetween val="midCat"/>
      </c:valAx>
      <c:valAx>
        <c:axId val="1186854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218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Erro</c:v>
                </c:pt>
              </c:strCache>
            </c:strRef>
          </c:tx>
          <c:spPr>
            <a:ln w="47625" cap="rnd">
              <a:solidFill>
                <a:srgbClr val="00A13D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A13D"/>
              </a:solidFill>
              <a:ln w="9525">
                <a:noFill/>
              </a:ln>
              <a:effectLst/>
            </c:spPr>
          </c:marker>
          <c:xVal>
            <c:numRef>
              <c:f>Planilha1!$A$2:$A$10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xVal>
          <c:yVal>
            <c:numRef>
              <c:f>Planilha1!$B$2:$B$10</c:f>
              <c:numCache>
                <c:formatCode>General</c:formatCode>
                <c:ptCount val="9"/>
                <c:pt idx="0">
                  <c:v>90</c:v>
                </c:pt>
                <c:pt idx="1">
                  <c:v>75</c:v>
                </c:pt>
                <c:pt idx="2">
                  <c:v>60</c:v>
                </c:pt>
                <c:pt idx="3">
                  <c:v>50</c:v>
                </c:pt>
                <c:pt idx="4">
                  <c:v>35</c:v>
                </c:pt>
                <c:pt idx="5">
                  <c:v>25</c:v>
                </c:pt>
                <c:pt idx="6">
                  <c:v>23</c:v>
                </c:pt>
                <c:pt idx="7">
                  <c:v>22</c:v>
                </c:pt>
                <c:pt idx="8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34-DE41-930A-FD8E4CAB9875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Tempo</c:v>
                </c:pt>
              </c:strCache>
            </c:strRef>
          </c:tx>
          <c:spPr>
            <a:ln w="4762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xVal>
            <c:numRef>
              <c:f>Planilha1!$A$2:$A$10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xVal>
          <c:yVal>
            <c:numRef>
              <c:f>Planilha1!$C$2:$C$10</c:f>
              <c:numCache>
                <c:formatCode>General</c:formatCode>
                <c:ptCount val="9"/>
                <c:pt idx="0">
                  <c:v>4.3478260869565224</c:v>
                </c:pt>
                <c:pt idx="1">
                  <c:v>8.6956521739130448</c:v>
                </c:pt>
                <c:pt idx="2">
                  <c:v>15.217391304347828</c:v>
                </c:pt>
                <c:pt idx="3">
                  <c:v>21.739130434782609</c:v>
                </c:pt>
                <c:pt idx="4">
                  <c:v>28.260869565217394</c:v>
                </c:pt>
                <c:pt idx="5">
                  <c:v>43.478260869565219</c:v>
                </c:pt>
                <c:pt idx="6">
                  <c:v>60.869565217391312</c:v>
                </c:pt>
                <c:pt idx="7">
                  <c:v>78.260869565217391</c:v>
                </c:pt>
                <c:pt idx="8">
                  <c:v>100.00000000000001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34-DE41-930A-FD8E4CAB9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2180127"/>
        <c:axId val="1186854879"/>
      </c:scatterChart>
      <c:valAx>
        <c:axId val="136218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6854879"/>
        <c:crosses val="autoZero"/>
        <c:crossBetween val="midCat"/>
      </c:valAx>
      <c:valAx>
        <c:axId val="1186854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218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Erro</c:v>
                </c:pt>
              </c:strCache>
            </c:strRef>
          </c:tx>
          <c:spPr>
            <a:ln w="47625" cap="rnd">
              <a:solidFill>
                <a:srgbClr val="00A13D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A13D"/>
              </a:solidFill>
              <a:ln w="9525">
                <a:noFill/>
              </a:ln>
              <a:effectLst/>
            </c:spPr>
          </c:marker>
          <c:xVal>
            <c:numRef>
              <c:f>Planilha1!$A$2:$A$10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xVal>
          <c:yVal>
            <c:numRef>
              <c:f>Planilha1!$B$2:$B$10</c:f>
              <c:numCache>
                <c:formatCode>General</c:formatCode>
                <c:ptCount val="9"/>
                <c:pt idx="0">
                  <c:v>90</c:v>
                </c:pt>
                <c:pt idx="1">
                  <c:v>75</c:v>
                </c:pt>
                <c:pt idx="2">
                  <c:v>60</c:v>
                </c:pt>
                <c:pt idx="3">
                  <c:v>50</c:v>
                </c:pt>
                <c:pt idx="4">
                  <c:v>35</c:v>
                </c:pt>
                <c:pt idx="5">
                  <c:v>25</c:v>
                </c:pt>
                <c:pt idx="6">
                  <c:v>23</c:v>
                </c:pt>
                <c:pt idx="7">
                  <c:v>22</c:v>
                </c:pt>
                <c:pt idx="8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E34-DE41-930A-FD8E4CAB9875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Tempo</c:v>
                </c:pt>
              </c:strCache>
            </c:strRef>
          </c:tx>
          <c:spPr>
            <a:ln w="4762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002060"/>
              </a:solidFill>
              <a:ln w="9525">
                <a:noFill/>
              </a:ln>
              <a:effectLst/>
            </c:spPr>
          </c:marker>
          <c:xVal>
            <c:numRef>
              <c:f>Planilha1!$A$2:$A$10</c:f>
              <c:numCache>
                <c:formatCode>General</c:formatCod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numCache>
            </c:numRef>
          </c:xVal>
          <c:yVal>
            <c:numRef>
              <c:f>Planilha1!$C$2:$C$10</c:f>
              <c:numCache>
                <c:formatCode>General</c:formatCode>
                <c:ptCount val="9"/>
                <c:pt idx="0">
                  <c:v>4.3478260869565224</c:v>
                </c:pt>
                <c:pt idx="1">
                  <c:v>8.6956521739130448</c:v>
                </c:pt>
                <c:pt idx="2">
                  <c:v>15.217391304347828</c:v>
                </c:pt>
                <c:pt idx="3">
                  <c:v>21.739130434782609</c:v>
                </c:pt>
                <c:pt idx="4">
                  <c:v>28.260869565217394</c:v>
                </c:pt>
                <c:pt idx="5">
                  <c:v>43.478260869565219</c:v>
                </c:pt>
                <c:pt idx="6">
                  <c:v>60.869565217391312</c:v>
                </c:pt>
                <c:pt idx="7">
                  <c:v>78.260869565217391</c:v>
                </c:pt>
                <c:pt idx="8">
                  <c:v>100.00000000000001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34-DE41-930A-FD8E4CAB98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62180127"/>
        <c:axId val="1186854879"/>
      </c:scatterChart>
      <c:valAx>
        <c:axId val="13621801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86854879"/>
        <c:crosses val="autoZero"/>
        <c:crossBetween val="midCat"/>
      </c:valAx>
      <c:valAx>
        <c:axId val="1186854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621801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AB7-22F7-4FE9-97DA-D7277530E6A8}" type="datetimeFigureOut">
              <a:rPr lang="pt-BR" smtClean="0"/>
              <a:t>04/07/2022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F896-9269-4A84-AA55-52043446A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0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72664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4300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2345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060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3849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3749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https://docs.aws.amazon.com/machine-learning/latest/dg/model-fit-underfitting-vs-overfitting.html</a:t>
            </a:r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5362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057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34973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273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750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69577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4596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6155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691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8475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2745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8116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4424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91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6038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375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3487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4392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4863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078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161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251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1766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7268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2600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08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699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664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362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679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74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6.wdp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07/relationships/hdphoto" Target="../media/hdphoto6.wdp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7.wdp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8.wdp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9.wdp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10.wdp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11.wdp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8.wdp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12.wdp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10.wdp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10.wdp"/><Relationship Id="rId10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2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microsoft.com/office/2007/relationships/hdphoto" Target="../media/hdphoto7.wdp"/><Relationship Id="rId4" Type="http://schemas.openxmlformats.org/officeDocument/2006/relationships/image" Target="../media/image2.png"/><Relationship Id="rId9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microsoft.com/office/2007/relationships/hdphoto" Target="../media/hdphoto10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3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microsoft.com/office/2007/relationships/hdphoto" Target="../media/hdphoto1.wdp"/><Relationship Id="rId4" Type="http://schemas.openxmlformats.org/officeDocument/2006/relationships/image" Target="../media/image26.png"/><Relationship Id="rId9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.xml"/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microsoft.com/office/2007/relationships/hdphoto" Target="../media/hdphoto1.wdp"/><Relationship Id="rId4" Type="http://schemas.openxmlformats.org/officeDocument/2006/relationships/image" Target="../media/image26.png"/><Relationship Id="rId9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microsoft.com/office/2007/relationships/hdphoto" Target="../media/hdphoto1.wdp"/><Relationship Id="rId4" Type="http://schemas.openxmlformats.org/officeDocument/2006/relationships/image" Target="../media/image26.png"/><Relationship Id="rId9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.xml"/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microsoft.com/office/2007/relationships/hdphoto" Target="../media/hdphoto1.wdp"/><Relationship Id="rId4" Type="http://schemas.openxmlformats.org/officeDocument/2006/relationships/image" Target="../media/image26.png"/><Relationship Id="rId9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microsoft.com/office/2007/relationships/hdphoto" Target="../media/hdphoto1.wdp"/><Relationship Id="rId4" Type="http://schemas.openxmlformats.org/officeDocument/2006/relationships/image" Target="../media/image26.png"/><Relationship Id="rId9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microsoft.com/office/2007/relationships/hdphoto" Target="../media/hdphoto1.wdp"/><Relationship Id="rId4" Type="http://schemas.openxmlformats.org/officeDocument/2006/relationships/image" Target="../media/image26.png"/><Relationship Id="rId9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.xml"/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microsoft.com/office/2007/relationships/hdphoto" Target="../media/hdphoto1.wdp"/><Relationship Id="rId5" Type="http://schemas.openxmlformats.org/officeDocument/2006/relationships/image" Target="../media/image27.png"/><Relationship Id="rId10" Type="http://schemas.openxmlformats.org/officeDocument/2006/relationships/image" Target="../media/image2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8.xml"/><Relationship Id="rId3" Type="http://schemas.openxmlformats.org/officeDocument/2006/relationships/image" Target="../media/image1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microsoft.com/office/2007/relationships/hdphoto" Target="../media/hdphoto1.wdp"/><Relationship Id="rId5" Type="http://schemas.openxmlformats.org/officeDocument/2006/relationships/image" Target="../media/image27.png"/><Relationship Id="rId10" Type="http://schemas.openxmlformats.org/officeDocument/2006/relationships/image" Target="../media/image2.png"/><Relationship Id="rId4" Type="http://schemas.openxmlformats.org/officeDocument/2006/relationships/image" Target="../media/image26.png"/><Relationship Id="rId9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4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5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6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1EBCDE-FDFC-5B55-B48A-3ACC343F4C95}"/>
              </a:ext>
            </a:extLst>
          </p:cNvPr>
          <p:cNvSpPr txBox="1"/>
          <p:nvPr/>
        </p:nvSpPr>
        <p:spPr>
          <a:xfrm>
            <a:off x="5569852" y="2462315"/>
            <a:ext cx="1177927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</a:rPr>
              <a:t>Aprender é permitir que o nosso algoritmo </a:t>
            </a:r>
            <a:r>
              <a:rPr lang="pt-BR" sz="3200" b="1" dirty="0">
                <a:solidFill>
                  <a:srgbClr val="002060"/>
                </a:solidFill>
              </a:rPr>
              <a:t>busque padrões nos dados </a:t>
            </a:r>
            <a:r>
              <a:rPr lang="pt-BR" sz="3200" dirty="0">
                <a:solidFill>
                  <a:srgbClr val="002060"/>
                </a:solidFill>
              </a:rPr>
              <a:t>que poderão ser usados para </a:t>
            </a:r>
            <a:r>
              <a:rPr lang="pt-BR" sz="3200" b="1" dirty="0">
                <a:solidFill>
                  <a:srgbClr val="002060"/>
                </a:solidFill>
              </a:rPr>
              <a:t>prever comportamentos futuros</a:t>
            </a:r>
          </a:p>
        </p:txBody>
      </p:sp>
    </p:spTree>
    <p:extLst>
      <p:ext uri="{BB962C8B-B14F-4D97-AF65-F5344CB8AC3E}">
        <p14:creationId xmlns:p14="http://schemas.microsoft.com/office/powerpoint/2010/main" val="3548385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pic>
        <p:nvPicPr>
          <p:cNvPr id="16" name="Imagem 1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F618E07-F7D2-1429-2143-D1DC9BD77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20" y="583635"/>
            <a:ext cx="12940135" cy="103521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F278AAA-4397-209F-798F-EA0F3F261EE7}"/>
              </a:ext>
            </a:extLst>
          </p:cNvPr>
          <p:cNvCxnSpPr>
            <a:cxnSpLocks/>
          </p:cNvCxnSpPr>
          <p:nvPr/>
        </p:nvCxnSpPr>
        <p:spPr>
          <a:xfrm>
            <a:off x="6839744" y="4999484"/>
            <a:ext cx="8856984" cy="1656184"/>
          </a:xfrm>
          <a:prstGeom prst="line">
            <a:avLst/>
          </a:prstGeom>
          <a:ln w="28575">
            <a:solidFill>
              <a:srgbClr val="072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B9568E47-713F-D89B-E41C-C60889240FC4}"/>
              </a:ext>
            </a:extLst>
          </p:cNvPr>
          <p:cNvSpPr/>
          <p:nvPr/>
        </p:nvSpPr>
        <p:spPr>
          <a:xfrm>
            <a:off x="10368136" y="5233596"/>
            <a:ext cx="341952" cy="3419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25A950C-8E0D-8052-8311-DAA7CF282E73}"/>
              </a:ext>
            </a:extLst>
          </p:cNvPr>
          <p:cNvSpPr/>
          <p:nvPr/>
        </p:nvSpPr>
        <p:spPr>
          <a:xfrm>
            <a:off x="10962288" y="6529740"/>
            <a:ext cx="341952" cy="3419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1EEE66C2-35E8-CC16-6DDB-BEE0F1A3C3B2}"/>
              </a:ext>
            </a:extLst>
          </p:cNvPr>
          <p:cNvSpPr txBox="1"/>
          <p:nvPr/>
        </p:nvSpPr>
        <p:spPr>
          <a:xfrm>
            <a:off x="15058801" y="5851801"/>
            <a:ext cx="127585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77" dirty="0" err="1">
                <a:solidFill>
                  <a:srgbClr val="C00000"/>
                </a:solidFill>
                <a:latin typeface="Lato"/>
              </a:rPr>
              <a:t>é</a:t>
            </a:r>
            <a:r>
              <a:rPr lang="en-US" sz="2400" b="1" spc="77" dirty="0">
                <a:solidFill>
                  <a:srgbClr val="C00000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C00000"/>
                </a:solidFill>
                <a:latin typeface="Lato"/>
              </a:rPr>
              <a:t>fraude</a:t>
            </a:r>
            <a:endParaRPr lang="en-US" sz="2400" b="1" spc="77" dirty="0">
              <a:solidFill>
                <a:srgbClr val="C00000"/>
              </a:solidFill>
              <a:latin typeface="Lato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A1A94F76-DF0B-9689-A080-308E6E754EAB}"/>
              </a:ext>
            </a:extLst>
          </p:cNvPr>
          <p:cNvSpPr txBox="1"/>
          <p:nvPr/>
        </p:nvSpPr>
        <p:spPr>
          <a:xfrm>
            <a:off x="14321791" y="6836739"/>
            <a:ext cx="1169204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não</a:t>
            </a:r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é</a:t>
            </a:r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fraude</a:t>
            </a:r>
            <a:endParaRPr lang="en-US" b="1" spc="77" dirty="0">
              <a:solidFill>
                <a:srgbClr val="00A13D"/>
              </a:solidFill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08360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pic>
        <p:nvPicPr>
          <p:cNvPr id="16" name="Imagem 1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F618E07-F7D2-1429-2143-D1DC9BD77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20" y="583635"/>
            <a:ext cx="12940135" cy="103521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F278AAA-4397-209F-798F-EA0F3F261EE7}"/>
              </a:ext>
            </a:extLst>
          </p:cNvPr>
          <p:cNvCxnSpPr>
            <a:cxnSpLocks/>
          </p:cNvCxnSpPr>
          <p:nvPr/>
        </p:nvCxnSpPr>
        <p:spPr>
          <a:xfrm>
            <a:off x="6839744" y="4999484"/>
            <a:ext cx="8856984" cy="1656184"/>
          </a:xfrm>
          <a:prstGeom prst="line">
            <a:avLst/>
          </a:prstGeom>
          <a:ln w="28575">
            <a:solidFill>
              <a:srgbClr val="072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B9568E47-713F-D89B-E41C-C60889240FC4}"/>
              </a:ext>
            </a:extLst>
          </p:cNvPr>
          <p:cNvSpPr/>
          <p:nvPr/>
        </p:nvSpPr>
        <p:spPr>
          <a:xfrm>
            <a:off x="10368136" y="5233596"/>
            <a:ext cx="341952" cy="3419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25A950C-8E0D-8052-8311-DAA7CF282E73}"/>
              </a:ext>
            </a:extLst>
          </p:cNvPr>
          <p:cNvSpPr/>
          <p:nvPr/>
        </p:nvSpPr>
        <p:spPr>
          <a:xfrm>
            <a:off x="10962288" y="6529740"/>
            <a:ext cx="341952" cy="3419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1EEE66C2-35E8-CC16-6DDB-BEE0F1A3C3B2}"/>
              </a:ext>
            </a:extLst>
          </p:cNvPr>
          <p:cNvSpPr txBox="1"/>
          <p:nvPr/>
        </p:nvSpPr>
        <p:spPr>
          <a:xfrm>
            <a:off x="15058801" y="5851801"/>
            <a:ext cx="127585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77" dirty="0" err="1">
                <a:solidFill>
                  <a:srgbClr val="C00000"/>
                </a:solidFill>
                <a:latin typeface="Lato"/>
              </a:rPr>
              <a:t>é</a:t>
            </a:r>
            <a:r>
              <a:rPr lang="en-US" sz="2400" b="1" spc="77" dirty="0">
                <a:solidFill>
                  <a:srgbClr val="C00000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C00000"/>
                </a:solidFill>
                <a:latin typeface="Lato"/>
              </a:rPr>
              <a:t>fraude</a:t>
            </a:r>
            <a:endParaRPr lang="en-US" sz="2400" b="1" spc="77" dirty="0">
              <a:solidFill>
                <a:srgbClr val="C00000"/>
              </a:solidFill>
              <a:latin typeface="Lato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A1A94F76-DF0B-9689-A080-308E6E754EAB}"/>
              </a:ext>
            </a:extLst>
          </p:cNvPr>
          <p:cNvSpPr txBox="1"/>
          <p:nvPr/>
        </p:nvSpPr>
        <p:spPr>
          <a:xfrm>
            <a:off x="14321791" y="6836739"/>
            <a:ext cx="1169204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não</a:t>
            </a:r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é</a:t>
            </a:r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fraude</a:t>
            </a:r>
            <a:endParaRPr lang="en-US" b="1" spc="77" dirty="0">
              <a:solidFill>
                <a:srgbClr val="00A13D"/>
              </a:solidFill>
              <a:latin typeface="Lato"/>
            </a:endParaRPr>
          </a:p>
        </p:txBody>
      </p:sp>
      <p:cxnSp>
        <p:nvCxnSpPr>
          <p:cNvPr id="18" name="Conector Reto 11">
            <a:extLst>
              <a:ext uri="{FF2B5EF4-FFF2-40B4-BE49-F238E27FC236}">
                <a16:creationId xmlns:a16="http://schemas.microsoft.com/office/drawing/2014/main" id="{2F772DB0-7538-4322-0C9F-2983527B7C6A}"/>
              </a:ext>
            </a:extLst>
          </p:cNvPr>
          <p:cNvCxnSpPr>
            <a:cxnSpLocks/>
          </p:cNvCxnSpPr>
          <p:nvPr/>
        </p:nvCxnSpPr>
        <p:spPr>
          <a:xfrm>
            <a:off x="1373758" y="7539869"/>
            <a:ext cx="359256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42">
            <a:extLst>
              <a:ext uri="{FF2B5EF4-FFF2-40B4-BE49-F238E27FC236}">
                <a16:creationId xmlns:a16="http://schemas.microsoft.com/office/drawing/2014/main" id="{E1CBCB7D-27B4-3487-CBDC-923080D296E3}"/>
              </a:ext>
            </a:extLst>
          </p:cNvPr>
          <p:cNvCxnSpPr>
            <a:cxnSpLocks/>
          </p:cNvCxnSpPr>
          <p:nvPr/>
        </p:nvCxnSpPr>
        <p:spPr>
          <a:xfrm flipV="1">
            <a:off x="3059924" y="6036467"/>
            <a:ext cx="0" cy="292345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agem 24" descr="Ícone&#10;&#10;Descrição gerada automaticamente">
            <a:extLst>
              <a:ext uri="{FF2B5EF4-FFF2-40B4-BE49-F238E27FC236}">
                <a16:creationId xmlns:a16="http://schemas.microsoft.com/office/drawing/2014/main" id="{D310A3EA-9B21-E41B-1AA3-6D1839B7FE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3" y="6376200"/>
            <a:ext cx="836662" cy="836662"/>
          </a:xfrm>
          <a:prstGeom prst="rect">
            <a:avLst/>
          </a:prstGeom>
        </p:spPr>
      </p:pic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75250D1C-43B1-572E-BEB0-DB07909CD95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37" y="7685103"/>
            <a:ext cx="836662" cy="836662"/>
          </a:xfrm>
          <a:prstGeom prst="rect">
            <a:avLst/>
          </a:prstGeom>
        </p:spPr>
      </p:pic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233C2A35-144A-A335-754D-0B44600AB20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49" y="6375312"/>
            <a:ext cx="838438" cy="838438"/>
          </a:xfrm>
          <a:prstGeom prst="rect">
            <a:avLst/>
          </a:prstGeom>
        </p:spPr>
      </p:pic>
      <p:pic>
        <p:nvPicPr>
          <p:cNvPr id="28" name="Imagem 27" descr="Ícone&#10;&#10;Descrição gerada automaticamente">
            <a:extLst>
              <a:ext uri="{FF2B5EF4-FFF2-40B4-BE49-F238E27FC236}">
                <a16:creationId xmlns:a16="http://schemas.microsoft.com/office/drawing/2014/main" id="{D8B82D24-9508-711C-19E7-1E04DAC5D93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32" y="7709142"/>
            <a:ext cx="788585" cy="788585"/>
          </a:xfrm>
          <a:prstGeom prst="rect">
            <a:avLst/>
          </a:prstGeom>
        </p:spPr>
      </p:pic>
      <p:pic>
        <p:nvPicPr>
          <p:cNvPr id="29" name="Imagem 28" descr="Forma&#10;&#10;Descrição gerada automaticamente com confiança baixa">
            <a:extLst>
              <a:ext uri="{FF2B5EF4-FFF2-40B4-BE49-F238E27FC236}">
                <a16:creationId xmlns:a16="http://schemas.microsoft.com/office/drawing/2014/main" id="{B5C720D1-BD47-8B1A-A259-E54435D7C68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206" y="4677688"/>
            <a:ext cx="465812" cy="465812"/>
          </a:xfrm>
          <a:prstGeom prst="rect">
            <a:avLst/>
          </a:prstGeom>
        </p:spPr>
      </p:pic>
      <p:pic>
        <p:nvPicPr>
          <p:cNvPr id="30" name="Imagem 29" descr="Ícone&#10;&#10;Descrição gerada automaticamente">
            <a:extLst>
              <a:ext uri="{FF2B5EF4-FFF2-40B4-BE49-F238E27FC236}">
                <a16:creationId xmlns:a16="http://schemas.microsoft.com/office/drawing/2014/main" id="{F75DFA65-FE38-0DA8-9C9E-F5EA03EE0BD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8216" y="6799684"/>
            <a:ext cx="525030" cy="52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79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pic>
        <p:nvPicPr>
          <p:cNvPr id="16" name="Imagem 1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F618E07-F7D2-1429-2143-D1DC9BD77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20" y="583635"/>
            <a:ext cx="12940135" cy="103521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F278AAA-4397-209F-798F-EA0F3F261EE7}"/>
              </a:ext>
            </a:extLst>
          </p:cNvPr>
          <p:cNvCxnSpPr>
            <a:cxnSpLocks/>
          </p:cNvCxnSpPr>
          <p:nvPr/>
        </p:nvCxnSpPr>
        <p:spPr>
          <a:xfrm>
            <a:off x="8135888" y="3487316"/>
            <a:ext cx="4190504" cy="5112568"/>
          </a:xfrm>
          <a:prstGeom prst="line">
            <a:avLst/>
          </a:prstGeom>
          <a:ln w="28575">
            <a:solidFill>
              <a:srgbClr val="072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B9568E47-713F-D89B-E41C-C60889240FC4}"/>
              </a:ext>
            </a:extLst>
          </p:cNvPr>
          <p:cNvSpPr/>
          <p:nvPr/>
        </p:nvSpPr>
        <p:spPr>
          <a:xfrm>
            <a:off x="10368136" y="5233596"/>
            <a:ext cx="341952" cy="3419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25A950C-8E0D-8052-8311-DAA7CF282E73}"/>
              </a:ext>
            </a:extLst>
          </p:cNvPr>
          <p:cNvSpPr/>
          <p:nvPr/>
        </p:nvSpPr>
        <p:spPr>
          <a:xfrm>
            <a:off x="11592272" y="5865491"/>
            <a:ext cx="341952" cy="3419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11">
            <a:extLst>
              <a:ext uri="{FF2B5EF4-FFF2-40B4-BE49-F238E27FC236}">
                <a16:creationId xmlns:a16="http://schemas.microsoft.com/office/drawing/2014/main" id="{9732C266-051B-7A64-919C-CAF2235FCDD9}"/>
              </a:ext>
            </a:extLst>
          </p:cNvPr>
          <p:cNvCxnSpPr>
            <a:cxnSpLocks/>
          </p:cNvCxnSpPr>
          <p:nvPr/>
        </p:nvCxnSpPr>
        <p:spPr>
          <a:xfrm>
            <a:off x="1373758" y="7539869"/>
            <a:ext cx="3592563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42">
            <a:extLst>
              <a:ext uri="{FF2B5EF4-FFF2-40B4-BE49-F238E27FC236}">
                <a16:creationId xmlns:a16="http://schemas.microsoft.com/office/drawing/2014/main" id="{7193DAF3-F9F3-460D-6622-7602CF11CEFF}"/>
              </a:ext>
            </a:extLst>
          </p:cNvPr>
          <p:cNvCxnSpPr>
            <a:cxnSpLocks/>
          </p:cNvCxnSpPr>
          <p:nvPr/>
        </p:nvCxnSpPr>
        <p:spPr>
          <a:xfrm flipV="1">
            <a:off x="3059924" y="6036467"/>
            <a:ext cx="0" cy="292345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Imagem 25" descr="Ícone&#10;&#10;Descrição gerada automaticamente">
            <a:extLst>
              <a:ext uri="{FF2B5EF4-FFF2-40B4-BE49-F238E27FC236}">
                <a16:creationId xmlns:a16="http://schemas.microsoft.com/office/drawing/2014/main" id="{EEA01B11-F4D4-8683-B8F0-FEE213605B8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93" y="6376200"/>
            <a:ext cx="836662" cy="836662"/>
          </a:xfrm>
          <a:prstGeom prst="rect">
            <a:avLst/>
          </a:prstGeom>
        </p:spPr>
      </p:pic>
      <p:pic>
        <p:nvPicPr>
          <p:cNvPr id="27" name="Imagem 26" descr="Ícone&#10;&#10;Descrição gerada automaticamente">
            <a:extLst>
              <a:ext uri="{FF2B5EF4-FFF2-40B4-BE49-F238E27FC236}">
                <a16:creationId xmlns:a16="http://schemas.microsoft.com/office/drawing/2014/main" id="{94B69EF3-A632-ABDE-E8EF-328E32B99E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4337" y="7685103"/>
            <a:ext cx="836662" cy="836662"/>
          </a:xfrm>
          <a:prstGeom prst="rect">
            <a:avLst/>
          </a:prstGeom>
        </p:spPr>
      </p:pic>
      <p:pic>
        <p:nvPicPr>
          <p:cNvPr id="28" name="Imagem 27" descr="Forma&#10;&#10;Descrição gerada automaticamente com confiança baixa">
            <a:extLst>
              <a:ext uri="{FF2B5EF4-FFF2-40B4-BE49-F238E27FC236}">
                <a16:creationId xmlns:a16="http://schemas.microsoft.com/office/drawing/2014/main" id="{93A4A097-6B37-0C0D-CDD8-9B277470DE4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449" y="6375312"/>
            <a:ext cx="838438" cy="838438"/>
          </a:xfrm>
          <a:prstGeom prst="rect">
            <a:avLst/>
          </a:prstGeom>
        </p:spPr>
      </p:pic>
      <p:pic>
        <p:nvPicPr>
          <p:cNvPr id="29" name="Imagem 28" descr="Ícone&#10;&#10;Descrição gerada automaticamente">
            <a:extLst>
              <a:ext uri="{FF2B5EF4-FFF2-40B4-BE49-F238E27FC236}">
                <a16:creationId xmlns:a16="http://schemas.microsoft.com/office/drawing/2014/main" id="{001E2A94-DFA0-6A86-4C32-45B2C98CE88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832" y="7709142"/>
            <a:ext cx="788585" cy="788585"/>
          </a:xfrm>
          <a:prstGeom prst="rect">
            <a:avLst/>
          </a:prstGeom>
        </p:spPr>
      </p:pic>
      <p:sp>
        <p:nvSpPr>
          <p:cNvPr id="33" name="TextBox 3">
            <a:extLst>
              <a:ext uri="{FF2B5EF4-FFF2-40B4-BE49-F238E27FC236}">
                <a16:creationId xmlns:a16="http://schemas.microsoft.com/office/drawing/2014/main" id="{CD71B98A-6AC0-4A4F-3964-9DAE74DD9FCE}"/>
              </a:ext>
            </a:extLst>
          </p:cNvPr>
          <p:cNvSpPr txBox="1"/>
          <p:nvPr/>
        </p:nvSpPr>
        <p:spPr>
          <a:xfrm>
            <a:off x="12409561" y="7461699"/>
            <a:ext cx="1275854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spc="77" dirty="0" err="1">
                <a:solidFill>
                  <a:srgbClr val="C00000"/>
                </a:solidFill>
                <a:latin typeface="Lato"/>
              </a:rPr>
              <a:t>é</a:t>
            </a:r>
            <a:r>
              <a:rPr lang="en-US" sz="2400" b="1" spc="77" dirty="0">
                <a:solidFill>
                  <a:srgbClr val="C00000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C00000"/>
                </a:solidFill>
                <a:latin typeface="Lato"/>
              </a:rPr>
              <a:t>fraude</a:t>
            </a:r>
            <a:endParaRPr lang="en-US" sz="2400" b="1" spc="77" dirty="0">
              <a:solidFill>
                <a:srgbClr val="C00000"/>
              </a:solidFill>
              <a:latin typeface="Lato"/>
            </a:endParaRP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ED443CDB-7F7C-593E-1084-C1BFB169D8B6}"/>
              </a:ext>
            </a:extLst>
          </p:cNvPr>
          <p:cNvSpPr txBox="1"/>
          <p:nvPr/>
        </p:nvSpPr>
        <p:spPr>
          <a:xfrm>
            <a:off x="10175251" y="8221260"/>
            <a:ext cx="1169204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não</a:t>
            </a:r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é</a:t>
            </a:r>
            <a:r>
              <a:rPr lang="en-US" sz="2400" b="1" spc="77" dirty="0">
                <a:solidFill>
                  <a:srgbClr val="00A13D"/>
                </a:solidFill>
                <a:latin typeface="Lato"/>
              </a:rPr>
              <a:t> </a:t>
            </a:r>
            <a:r>
              <a:rPr lang="en-US" sz="2400" b="1" spc="77" dirty="0" err="1">
                <a:solidFill>
                  <a:srgbClr val="00A13D"/>
                </a:solidFill>
                <a:latin typeface="Lato"/>
              </a:rPr>
              <a:t>fraude</a:t>
            </a:r>
            <a:endParaRPr lang="en-US" b="1" spc="77" dirty="0">
              <a:solidFill>
                <a:srgbClr val="00A13D"/>
              </a:solidFill>
              <a:latin typeface="Lato"/>
            </a:endParaRPr>
          </a:p>
        </p:txBody>
      </p:sp>
      <p:pic>
        <p:nvPicPr>
          <p:cNvPr id="36" name="Imagem 35" descr="Forma&#10;&#10;Descrição gerada automaticamente com confiança baixa">
            <a:extLst>
              <a:ext uri="{FF2B5EF4-FFF2-40B4-BE49-F238E27FC236}">
                <a16:creationId xmlns:a16="http://schemas.microsoft.com/office/drawing/2014/main" id="{83DD4D8D-BAED-0D34-F7C5-82F3C52411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206" y="4677688"/>
            <a:ext cx="465812" cy="465812"/>
          </a:xfrm>
          <a:prstGeom prst="rect">
            <a:avLst/>
          </a:prstGeom>
        </p:spPr>
      </p:pic>
      <p:pic>
        <p:nvPicPr>
          <p:cNvPr id="37" name="Imagem 36" descr="Forma&#10;&#10;Descrição gerada automaticamente com confiança baixa">
            <a:extLst>
              <a:ext uri="{FF2B5EF4-FFF2-40B4-BE49-F238E27FC236}">
                <a16:creationId xmlns:a16="http://schemas.microsoft.com/office/drawing/2014/main" id="{A9532134-6756-9C34-F956-7B03CA14CCE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490" y="5909500"/>
            <a:ext cx="465812" cy="46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64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  <p:pic>
        <p:nvPicPr>
          <p:cNvPr id="8" name="Imagem 7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59DE6A11-D66A-CCB9-6A62-9633832D0C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20" y="583635"/>
            <a:ext cx="12940135" cy="10352108"/>
          </a:xfrm>
          <a:prstGeom prst="rect">
            <a:avLst/>
          </a:prstGeom>
        </p:spPr>
      </p:pic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39F7CBC-D571-D2A0-30A2-54BFAB802425}"/>
              </a:ext>
            </a:extLst>
          </p:cNvPr>
          <p:cNvSpPr/>
          <p:nvPr/>
        </p:nvSpPr>
        <p:spPr>
          <a:xfrm>
            <a:off x="7026442" y="3256547"/>
            <a:ext cx="5265424" cy="6079958"/>
          </a:xfrm>
          <a:custGeom>
            <a:avLst/>
            <a:gdLst>
              <a:gd name="connsiteX0" fmla="*/ 0 w 5265424"/>
              <a:gd name="connsiteY0" fmla="*/ 0 h 6079958"/>
              <a:gd name="connsiteX1" fmla="*/ 2951747 w 5265424"/>
              <a:gd name="connsiteY1" fmla="*/ 2374232 h 6079958"/>
              <a:gd name="connsiteX2" fmla="*/ 3144253 w 5265424"/>
              <a:gd name="connsiteY2" fmla="*/ 1668379 h 6079958"/>
              <a:gd name="connsiteX3" fmla="*/ 5261811 w 5265424"/>
              <a:gd name="connsiteY3" fmla="*/ 2775285 h 6079958"/>
              <a:gd name="connsiteX4" fmla="*/ 3657600 w 5265424"/>
              <a:gd name="connsiteY4" fmla="*/ 3240506 h 6079958"/>
              <a:gd name="connsiteX5" fmla="*/ 3882190 w 5265424"/>
              <a:gd name="connsiteY5" fmla="*/ 6079958 h 607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5424" h="6079958">
                <a:moveTo>
                  <a:pt x="0" y="0"/>
                </a:moveTo>
                <a:cubicBezTo>
                  <a:pt x="1213852" y="1048084"/>
                  <a:pt x="2427705" y="2096169"/>
                  <a:pt x="2951747" y="2374232"/>
                </a:cubicBezTo>
                <a:cubicBezTo>
                  <a:pt x="3475789" y="2652295"/>
                  <a:pt x="2759242" y="1601537"/>
                  <a:pt x="3144253" y="1668379"/>
                </a:cubicBezTo>
                <a:cubicBezTo>
                  <a:pt x="3529264" y="1735221"/>
                  <a:pt x="5176253" y="2513264"/>
                  <a:pt x="5261811" y="2775285"/>
                </a:cubicBezTo>
                <a:cubicBezTo>
                  <a:pt x="5347369" y="3037306"/>
                  <a:pt x="3887537" y="2689727"/>
                  <a:pt x="3657600" y="3240506"/>
                </a:cubicBezTo>
                <a:cubicBezTo>
                  <a:pt x="3427663" y="3791285"/>
                  <a:pt x="3654926" y="4935621"/>
                  <a:pt x="3882190" y="60799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511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39F7CBC-D571-D2A0-30A2-54BFAB802425}"/>
              </a:ext>
            </a:extLst>
          </p:cNvPr>
          <p:cNvSpPr/>
          <p:nvPr/>
        </p:nvSpPr>
        <p:spPr>
          <a:xfrm>
            <a:off x="7026442" y="3256547"/>
            <a:ext cx="5265424" cy="6079958"/>
          </a:xfrm>
          <a:custGeom>
            <a:avLst/>
            <a:gdLst>
              <a:gd name="connsiteX0" fmla="*/ 0 w 5265424"/>
              <a:gd name="connsiteY0" fmla="*/ 0 h 6079958"/>
              <a:gd name="connsiteX1" fmla="*/ 2951747 w 5265424"/>
              <a:gd name="connsiteY1" fmla="*/ 2374232 h 6079958"/>
              <a:gd name="connsiteX2" fmla="*/ 3144253 w 5265424"/>
              <a:gd name="connsiteY2" fmla="*/ 1668379 h 6079958"/>
              <a:gd name="connsiteX3" fmla="*/ 5261811 w 5265424"/>
              <a:gd name="connsiteY3" fmla="*/ 2775285 h 6079958"/>
              <a:gd name="connsiteX4" fmla="*/ 3657600 w 5265424"/>
              <a:gd name="connsiteY4" fmla="*/ 3240506 h 6079958"/>
              <a:gd name="connsiteX5" fmla="*/ 3882190 w 5265424"/>
              <a:gd name="connsiteY5" fmla="*/ 6079958 h 6079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65424" h="6079958">
                <a:moveTo>
                  <a:pt x="0" y="0"/>
                </a:moveTo>
                <a:cubicBezTo>
                  <a:pt x="1213852" y="1048084"/>
                  <a:pt x="2427705" y="2096169"/>
                  <a:pt x="2951747" y="2374232"/>
                </a:cubicBezTo>
                <a:cubicBezTo>
                  <a:pt x="3475789" y="2652295"/>
                  <a:pt x="2759242" y="1601537"/>
                  <a:pt x="3144253" y="1668379"/>
                </a:cubicBezTo>
                <a:cubicBezTo>
                  <a:pt x="3529264" y="1735221"/>
                  <a:pt x="5176253" y="2513264"/>
                  <a:pt x="5261811" y="2775285"/>
                </a:cubicBezTo>
                <a:cubicBezTo>
                  <a:pt x="5347369" y="3037306"/>
                  <a:pt x="3887537" y="2689727"/>
                  <a:pt x="3657600" y="3240506"/>
                </a:cubicBezTo>
                <a:cubicBezTo>
                  <a:pt x="3427663" y="3791285"/>
                  <a:pt x="3654926" y="4935621"/>
                  <a:pt x="3882190" y="607995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BF609B52-3A9A-CF1B-CFF9-8E9E4CD16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00" y="583200"/>
            <a:ext cx="12942000" cy="10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54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59CDA5-A8CC-421D-8369-92F963C8C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368" y="3838049"/>
            <a:ext cx="13070177" cy="394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813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ML SEMPRE VAI SER A MELHOR ALTERNATIVA?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4B4BD69-50AE-A462-5207-205CA66E0739}"/>
              </a:ext>
            </a:extLst>
          </p:cNvPr>
          <p:cNvSpPr txBox="1"/>
          <p:nvPr/>
        </p:nvSpPr>
        <p:spPr>
          <a:xfrm>
            <a:off x="5569852" y="2708536"/>
            <a:ext cx="117792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>
                <a:solidFill>
                  <a:srgbClr val="002060"/>
                </a:solidFill>
              </a:rPr>
              <a:t>Não</a:t>
            </a:r>
            <a:r>
              <a:rPr lang="pt-BR" sz="3200" dirty="0">
                <a:solidFill>
                  <a:srgbClr val="002060"/>
                </a:solidFill>
              </a:rPr>
              <a:t>, </a:t>
            </a:r>
            <a:r>
              <a:rPr lang="pt-BR" sz="3200" dirty="0" err="1">
                <a:solidFill>
                  <a:srgbClr val="002060"/>
                </a:solidFill>
              </a:rPr>
              <a:t>Machine</a:t>
            </a:r>
            <a:r>
              <a:rPr lang="pt-BR" sz="3200" dirty="0">
                <a:solidFill>
                  <a:srgbClr val="002060"/>
                </a:solidFill>
              </a:rPr>
              <a:t> Learning será útil se:</a:t>
            </a:r>
            <a:endParaRPr lang="pt-BR" sz="3200" b="1" dirty="0">
              <a:solidFill>
                <a:srgbClr val="002060"/>
              </a:solidFill>
            </a:endParaRPr>
          </a:p>
        </p:txBody>
      </p:sp>
      <p:pic>
        <p:nvPicPr>
          <p:cNvPr id="30" name="Imagem 29" descr="Forma&#10;&#10;Descrição gerada automaticamente com confiança baixa">
            <a:extLst>
              <a:ext uri="{FF2B5EF4-FFF2-40B4-BE49-F238E27FC236}">
                <a16:creationId xmlns:a16="http://schemas.microsoft.com/office/drawing/2014/main" id="{205C7EE6-C679-01D0-D81C-E90AAFCAF6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8" b="4374"/>
          <a:stretch/>
        </p:blipFill>
        <p:spPr>
          <a:xfrm>
            <a:off x="1384039" y="5934622"/>
            <a:ext cx="1361312" cy="119412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EBBD27-0DD1-C7EF-3EF3-F88E0F942FB0}"/>
              </a:ext>
            </a:extLst>
          </p:cNvPr>
          <p:cNvSpPr txBox="1"/>
          <p:nvPr/>
        </p:nvSpPr>
        <p:spPr>
          <a:xfrm>
            <a:off x="379248" y="7214889"/>
            <a:ext cx="337089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/>
              <a:t>Temos </a:t>
            </a:r>
            <a:r>
              <a:rPr lang="pt-BR" sz="2800" b="1" dirty="0"/>
              <a:t>dados disponíveis</a:t>
            </a:r>
          </a:p>
        </p:txBody>
      </p:sp>
    </p:spTree>
    <p:extLst>
      <p:ext uri="{BB962C8B-B14F-4D97-AF65-F5344CB8AC3E}">
        <p14:creationId xmlns:p14="http://schemas.microsoft.com/office/powerpoint/2010/main" val="2662891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ML SEMPRE VAI SER A MELHOR ALTERNATIVA?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4B4BD69-50AE-A462-5207-205CA66E0739}"/>
              </a:ext>
            </a:extLst>
          </p:cNvPr>
          <p:cNvSpPr txBox="1"/>
          <p:nvPr/>
        </p:nvSpPr>
        <p:spPr>
          <a:xfrm>
            <a:off x="5569852" y="2708536"/>
            <a:ext cx="117792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>
                <a:solidFill>
                  <a:srgbClr val="002060"/>
                </a:solidFill>
              </a:rPr>
              <a:t>Não</a:t>
            </a:r>
            <a:r>
              <a:rPr lang="pt-BR" sz="3200" dirty="0">
                <a:solidFill>
                  <a:srgbClr val="002060"/>
                </a:solidFill>
              </a:rPr>
              <a:t>, </a:t>
            </a:r>
            <a:r>
              <a:rPr lang="pt-BR" sz="3200" dirty="0" err="1">
                <a:solidFill>
                  <a:srgbClr val="002060"/>
                </a:solidFill>
              </a:rPr>
              <a:t>Machine</a:t>
            </a:r>
            <a:r>
              <a:rPr lang="pt-BR" sz="3200" dirty="0">
                <a:solidFill>
                  <a:srgbClr val="002060"/>
                </a:solidFill>
              </a:rPr>
              <a:t> Learning será útil se:</a:t>
            </a:r>
            <a:endParaRPr lang="pt-BR" sz="3200" b="1" dirty="0">
              <a:solidFill>
                <a:srgbClr val="002060"/>
              </a:solidFill>
            </a:endParaRPr>
          </a:p>
        </p:txBody>
      </p:sp>
      <p:pic>
        <p:nvPicPr>
          <p:cNvPr id="30" name="Imagem 29" descr="Forma&#10;&#10;Descrição gerada automaticamente com confiança baixa">
            <a:extLst>
              <a:ext uri="{FF2B5EF4-FFF2-40B4-BE49-F238E27FC236}">
                <a16:creationId xmlns:a16="http://schemas.microsoft.com/office/drawing/2014/main" id="{205C7EE6-C679-01D0-D81C-E90AAFCAF6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8" b="4374"/>
          <a:stretch/>
        </p:blipFill>
        <p:spPr>
          <a:xfrm>
            <a:off x="1384039" y="5934622"/>
            <a:ext cx="1361312" cy="119412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EBBD27-0DD1-C7EF-3EF3-F88E0F942FB0}"/>
              </a:ext>
            </a:extLst>
          </p:cNvPr>
          <p:cNvSpPr txBox="1"/>
          <p:nvPr/>
        </p:nvSpPr>
        <p:spPr>
          <a:xfrm>
            <a:off x="379248" y="7214889"/>
            <a:ext cx="337089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/>
              <a:t>Temos </a:t>
            </a:r>
            <a:r>
              <a:rPr lang="pt-BR" sz="2800" b="1" dirty="0"/>
              <a:t>dados disponíveis</a:t>
            </a:r>
          </a:p>
        </p:txBody>
      </p:sp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D175BCF3-C5C3-16B8-C8DB-DF4953F8623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84" y="5934622"/>
            <a:ext cx="1151870" cy="115187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44571-3295-1BCE-EE45-48B370BC4FCD}"/>
              </a:ext>
            </a:extLst>
          </p:cNvPr>
          <p:cNvSpPr txBox="1"/>
          <p:nvPr/>
        </p:nvSpPr>
        <p:spPr>
          <a:xfrm>
            <a:off x="4627091" y="7214889"/>
            <a:ext cx="309935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/>
              <a:t>Existe um </a:t>
            </a:r>
            <a:r>
              <a:rPr lang="pt-BR" sz="2800" b="1" dirty="0"/>
              <a:t>padrão</a:t>
            </a:r>
            <a:r>
              <a:rPr lang="pt-BR" sz="2800" dirty="0"/>
              <a:t> nos dados</a:t>
            </a:r>
          </a:p>
        </p:txBody>
      </p:sp>
    </p:spTree>
    <p:extLst>
      <p:ext uri="{BB962C8B-B14F-4D97-AF65-F5344CB8AC3E}">
        <p14:creationId xmlns:p14="http://schemas.microsoft.com/office/powerpoint/2010/main" val="3405953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ML SEMPRE VAI SER A MELHOR ALTERNATIVA?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4B4BD69-50AE-A462-5207-205CA66E0739}"/>
              </a:ext>
            </a:extLst>
          </p:cNvPr>
          <p:cNvSpPr txBox="1"/>
          <p:nvPr/>
        </p:nvSpPr>
        <p:spPr>
          <a:xfrm>
            <a:off x="5569852" y="2708536"/>
            <a:ext cx="117792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>
                <a:solidFill>
                  <a:srgbClr val="002060"/>
                </a:solidFill>
              </a:rPr>
              <a:t>Não</a:t>
            </a:r>
            <a:r>
              <a:rPr lang="pt-BR" sz="3200" dirty="0">
                <a:solidFill>
                  <a:srgbClr val="002060"/>
                </a:solidFill>
              </a:rPr>
              <a:t>, </a:t>
            </a:r>
            <a:r>
              <a:rPr lang="pt-BR" sz="3200" dirty="0" err="1">
                <a:solidFill>
                  <a:srgbClr val="002060"/>
                </a:solidFill>
              </a:rPr>
              <a:t>Machine</a:t>
            </a:r>
            <a:r>
              <a:rPr lang="pt-BR" sz="3200" dirty="0">
                <a:solidFill>
                  <a:srgbClr val="002060"/>
                </a:solidFill>
              </a:rPr>
              <a:t> Learning será útil se:</a:t>
            </a:r>
            <a:endParaRPr lang="pt-BR" sz="3200" b="1" dirty="0">
              <a:solidFill>
                <a:srgbClr val="002060"/>
              </a:solidFill>
            </a:endParaRPr>
          </a:p>
        </p:txBody>
      </p:sp>
      <p:pic>
        <p:nvPicPr>
          <p:cNvPr id="30" name="Imagem 29" descr="Forma&#10;&#10;Descrição gerada automaticamente com confiança baixa">
            <a:extLst>
              <a:ext uri="{FF2B5EF4-FFF2-40B4-BE49-F238E27FC236}">
                <a16:creationId xmlns:a16="http://schemas.microsoft.com/office/drawing/2014/main" id="{205C7EE6-C679-01D0-D81C-E90AAFCAF6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8" b="4374"/>
          <a:stretch/>
        </p:blipFill>
        <p:spPr>
          <a:xfrm>
            <a:off x="1384039" y="5934622"/>
            <a:ext cx="1361312" cy="119412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EBBD27-0DD1-C7EF-3EF3-F88E0F942FB0}"/>
              </a:ext>
            </a:extLst>
          </p:cNvPr>
          <p:cNvSpPr txBox="1"/>
          <p:nvPr/>
        </p:nvSpPr>
        <p:spPr>
          <a:xfrm>
            <a:off x="379248" y="7214889"/>
            <a:ext cx="337089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/>
              <a:t>Temos </a:t>
            </a:r>
            <a:r>
              <a:rPr lang="pt-BR" sz="2800" b="1" dirty="0"/>
              <a:t>dados disponíveis</a:t>
            </a:r>
          </a:p>
        </p:txBody>
      </p:sp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D175BCF3-C5C3-16B8-C8DB-DF4953F8623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84" y="5934622"/>
            <a:ext cx="1151870" cy="115187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44571-3295-1BCE-EE45-48B370BC4FCD}"/>
              </a:ext>
            </a:extLst>
          </p:cNvPr>
          <p:cNvSpPr txBox="1"/>
          <p:nvPr/>
        </p:nvSpPr>
        <p:spPr>
          <a:xfrm>
            <a:off x="4627091" y="7214889"/>
            <a:ext cx="309935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/>
              <a:t>Existe um </a:t>
            </a:r>
            <a:r>
              <a:rPr lang="pt-BR" sz="2800" b="1" dirty="0"/>
              <a:t>padrão</a:t>
            </a:r>
            <a:r>
              <a:rPr lang="pt-BR" sz="2800" dirty="0"/>
              <a:t> nos dados</a:t>
            </a:r>
          </a:p>
        </p:txBody>
      </p:sp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A5C11B7A-92B8-8FF9-CAB5-C8377D5D0C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87" y="5976874"/>
            <a:ext cx="1151870" cy="1151870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82D93990-EE84-DED5-836B-BAD9D9B39030}"/>
              </a:ext>
            </a:extLst>
          </p:cNvPr>
          <p:cNvSpPr txBox="1"/>
          <p:nvPr/>
        </p:nvSpPr>
        <p:spPr>
          <a:xfrm>
            <a:off x="8281719" y="7214889"/>
            <a:ext cx="380178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/>
              <a:t>O </a:t>
            </a:r>
            <a:r>
              <a:rPr lang="pt-BR" sz="2800" b="1" dirty="0"/>
              <a:t>problema a ser resolvido </a:t>
            </a:r>
            <a:r>
              <a:rPr lang="pt-BR" sz="2800" dirty="0"/>
              <a:t>está bem definito</a:t>
            </a:r>
          </a:p>
        </p:txBody>
      </p:sp>
    </p:spTree>
    <p:extLst>
      <p:ext uri="{BB962C8B-B14F-4D97-AF65-F5344CB8AC3E}">
        <p14:creationId xmlns:p14="http://schemas.microsoft.com/office/powerpoint/2010/main" val="239529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ML SEMPRE VAI SER A MELHOR ALTERNATIVA?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4B4BD69-50AE-A462-5207-205CA66E0739}"/>
              </a:ext>
            </a:extLst>
          </p:cNvPr>
          <p:cNvSpPr txBox="1"/>
          <p:nvPr/>
        </p:nvSpPr>
        <p:spPr>
          <a:xfrm>
            <a:off x="5569852" y="2708536"/>
            <a:ext cx="117792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>
                <a:solidFill>
                  <a:srgbClr val="002060"/>
                </a:solidFill>
              </a:rPr>
              <a:t>Não</a:t>
            </a:r>
            <a:r>
              <a:rPr lang="pt-BR" sz="3200" dirty="0">
                <a:solidFill>
                  <a:srgbClr val="002060"/>
                </a:solidFill>
              </a:rPr>
              <a:t>, </a:t>
            </a:r>
            <a:r>
              <a:rPr lang="pt-BR" sz="3200" dirty="0" err="1">
                <a:solidFill>
                  <a:srgbClr val="002060"/>
                </a:solidFill>
              </a:rPr>
              <a:t>Machine</a:t>
            </a:r>
            <a:r>
              <a:rPr lang="pt-BR" sz="3200" dirty="0">
                <a:solidFill>
                  <a:srgbClr val="002060"/>
                </a:solidFill>
              </a:rPr>
              <a:t> Learning será útil se:</a:t>
            </a:r>
            <a:endParaRPr lang="pt-BR" sz="3200" b="1" dirty="0">
              <a:solidFill>
                <a:srgbClr val="002060"/>
              </a:solidFill>
            </a:endParaRPr>
          </a:p>
        </p:txBody>
      </p:sp>
      <p:pic>
        <p:nvPicPr>
          <p:cNvPr id="30" name="Imagem 29" descr="Forma&#10;&#10;Descrição gerada automaticamente com confiança baixa">
            <a:extLst>
              <a:ext uri="{FF2B5EF4-FFF2-40B4-BE49-F238E27FC236}">
                <a16:creationId xmlns:a16="http://schemas.microsoft.com/office/drawing/2014/main" id="{205C7EE6-C679-01D0-D81C-E90AAFCAF6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8" b="4374"/>
          <a:stretch/>
        </p:blipFill>
        <p:spPr>
          <a:xfrm>
            <a:off x="1384039" y="5934622"/>
            <a:ext cx="1361312" cy="119412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EBBD27-0DD1-C7EF-3EF3-F88E0F942FB0}"/>
              </a:ext>
            </a:extLst>
          </p:cNvPr>
          <p:cNvSpPr txBox="1"/>
          <p:nvPr/>
        </p:nvSpPr>
        <p:spPr>
          <a:xfrm>
            <a:off x="379248" y="7214889"/>
            <a:ext cx="337089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/>
              <a:t>Temos </a:t>
            </a:r>
            <a:r>
              <a:rPr lang="pt-BR" sz="2800" b="1" dirty="0"/>
              <a:t>dados disponíveis</a:t>
            </a:r>
          </a:p>
        </p:txBody>
      </p:sp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D175BCF3-C5C3-16B8-C8DB-DF4953F8623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84" y="5934622"/>
            <a:ext cx="1151870" cy="115187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44571-3295-1BCE-EE45-48B370BC4FCD}"/>
              </a:ext>
            </a:extLst>
          </p:cNvPr>
          <p:cNvSpPr txBox="1"/>
          <p:nvPr/>
        </p:nvSpPr>
        <p:spPr>
          <a:xfrm>
            <a:off x="4627091" y="7214889"/>
            <a:ext cx="309935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/>
              <a:t>Existe um </a:t>
            </a:r>
            <a:r>
              <a:rPr lang="pt-BR" sz="2800" b="1" dirty="0"/>
              <a:t>padrão</a:t>
            </a:r>
            <a:r>
              <a:rPr lang="pt-BR" sz="2800" dirty="0"/>
              <a:t> nos dados</a:t>
            </a:r>
          </a:p>
        </p:txBody>
      </p:sp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A5C11B7A-92B8-8FF9-CAB5-C8377D5D0C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87" y="5976874"/>
            <a:ext cx="1151870" cy="1151870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82D93990-EE84-DED5-836B-BAD9D9B39030}"/>
              </a:ext>
            </a:extLst>
          </p:cNvPr>
          <p:cNvSpPr txBox="1"/>
          <p:nvPr/>
        </p:nvSpPr>
        <p:spPr>
          <a:xfrm>
            <a:off x="8281719" y="7214889"/>
            <a:ext cx="380178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/>
              <a:t>O </a:t>
            </a:r>
            <a:r>
              <a:rPr lang="pt-BR" sz="2800" b="1" dirty="0"/>
              <a:t>problema a ser resolvido </a:t>
            </a:r>
            <a:r>
              <a:rPr lang="pt-BR" sz="2800" dirty="0"/>
              <a:t>está bem definito</a:t>
            </a:r>
          </a:p>
        </p:txBody>
      </p:sp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4C6BE5E9-6892-C174-7141-FEC19A84BAC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891" y="5986734"/>
            <a:ext cx="1151870" cy="115187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5AF5BAFE-510A-0FC1-4145-D6EE34A6CB18}"/>
              </a:ext>
            </a:extLst>
          </p:cNvPr>
          <p:cNvSpPr txBox="1"/>
          <p:nvPr/>
        </p:nvSpPr>
        <p:spPr>
          <a:xfrm>
            <a:off x="12366933" y="7214889"/>
            <a:ext cx="380178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b="1" dirty="0"/>
              <a:t>Não existe uma fórmula matemática</a:t>
            </a:r>
            <a:r>
              <a:rPr lang="pt-BR" sz="2800" dirty="0"/>
              <a:t> para determinar o resultado</a:t>
            </a:r>
          </a:p>
        </p:txBody>
      </p:sp>
    </p:spTree>
    <p:extLst>
      <p:ext uri="{BB962C8B-B14F-4D97-AF65-F5344CB8AC3E}">
        <p14:creationId xmlns:p14="http://schemas.microsoft.com/office/powerpoint/2010/main" val="219499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1EBCDE-FDFC-5B55-B48A-3ACC343F4C95}"/>
              </a:ext>
            </a:extLst>
          </p:cNvPr>
          <p:cNvSpPr txBox="1"/>
          <p:nvPr/>
        </p:nvSpPr>
        <p:spPr>
          <a:xfrm>
            <a:off x="5569852" y="2462315"/>
            <a:ext cx="1177927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</a:rPr>
              <a:t>Aprender é permitir que o nosso algoritmo </a:t>
            </a:r>
            <a:r>
              <a:rPr lang="pt-BR" sz="3200" b="1" dirty="0">
                <a:solidFill>
                  <a:srgbClr val="002060"/>
                </a:solidFill>
              </a:rPr>
              <a:t>busque padrões nos dados </a:t>
            </a:r>
            <a:r>
              <a:rPr lang="pt-BR" sz="3200" dirty="0">
                <a:solidFill>
                  <a:srgbClr val="002060"/>
                </a:solidFill>
              </a:rPr>
              <a:t>que poderão ser usados para </a:t>
            </a:r>
            <a:r>
              <a:rPr lang="pt-BR" sz="3200" b="1" dirty="0">
                <a:solidFill>
                  <a:srgbClr val="002060"/>
                </a:solidFill>
              </a:rPr>
              <a:t>prever comportamentos futuros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A697DEE3-D1B0-0CD9-EE9F-050D0C9BA4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96" y="6638677"/>
            <a:ext cx="1944216" cy="1944216"/>
          </a:xfrm>
          <a:prstGeom prst="rect">
            <a:avLst/>
          </a:prstGeom>
        </p:spPr>
      </p:pic>
      <p:sp>
        <p:nvSpPr>
          <p:cNvPr id="7" name="Triângulo 6">
            <a:extLst>
              <a:ext uri="{FF2B5EF4-FFF2-40B4-BE49-F238E27FC236}">
                <a16:creationId xmlns:a16="http://schemas.microsoft.com/office/drawing/2014/main" id="{65D340B3-8FBF-1000-5671-88272C15E8D0}"/>
              </a:ext>
            </a:extLst>
          </p:cNvPr>
          <p:cNvSpPr/>
          <p:nvPr/>
        </p:nvSpPr>
        <p:spPr>
          <a:xfrm rot="5400000">
            <a:off x="2902391" y="7415299"/>
            <a:ext cx="1859186" cy="39097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E65E232D-81C2-8803-2559-4E462AB7DF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708" y="6722032"/>
            <a:ext cx="1777505" cy="1777505"/>
          </a:xfrm>
          <a:prstGeom prst="rect">
            <a:avLst/>
          </a:prstGeom>
        </p:spPr>
      </p:pic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27E4A977-C100-30FA-9927-B5E2F17F3F9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62" y="6722032"/>
            <a:ext cx="1777505" cy="1777505"/>
          </a:xfrm>
          <a:prstGeom prst="rect">
            <a:avLst/>
          </a:prstGeom>
        </p:spPr>
      </p:pic>
      <p:sp>
        <p:nvSpPr>
          <p:cNvPr id="23" name="Triângulo 22">
            <a:extLst>
              <a:ext uri="{FF2B5EF4-FFF2-40B4-BE49-F238E27FC236}">
                <a16:creationId xmlns:a16="http://schemas.microsoft.com/office/drawing/2014/main" id="{BAF48057-8815-F2A4-3B2B-7AFEDFF0EC81}"/>
              </a:ext>
            </a:extLst>
          </p:cNvPr>
          <p:cNvSpPr/>
          <p:nvPr/>
        </p:nvSpPr>
        <p:spPr>
          <a:xfrm rot="5400000">
            <a:off x="6445344" y="7415299"/>
            <a:ext cx="1859186" cy="39097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140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QUAL A QUANTIDADE IDEAL DE DADOS?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4B4BD69-50AE-A462-5207-205CA66E0739}"/>
              </a:ext>
            </a:extLst>
          </p:cNvPr>
          <p:cNvSpPr txBox="1"/>
          <p:nvPr/>
        </p:nvSpPr>
        <p:spPr>
          <a:xfrm>
            <a:off x="5569852" y="2708536"/>
            <a:ext cx="117792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Não</a:t>
            </a: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pt-BR" sz="3200" dirty="0" err="1">
                <a:solidFill>
                  <a:schemeClr val="bg1">
                    <a:lumMod val="75000"/>
                  </a:schemeClr>
                </a:solidFill>
              </a:rPr>
              <a:t>Machine</a:t>
            </a: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 Learning será útil se: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" name="Imagem 29" descr="Forma&#10;&#10;Descrição gerada automaticamente com confiança baixa">
            <a:extLst>
              <a:ext uri="{FF2B5EF4-FFF2-40B4-BE49-F238E27FC236}">
                <a16:creationId xmlns:a16="http://schemas.microsoft.com/office/drawing/2014/main" id="{205C7EE6-C679-01D0-D81C-E90AAFCAF6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8" b="4374"/>
          <a:stretch/>
        </p:blipFill>
        <p:spPr>
          <a:xfrm>
            <a:off x="1384039" y="5934622"/>
            <a:ext cx="1361312" cy="119412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EBBD27-0DD1-C7EF-3EF3-F88E0F942FB0}"/>
              </a:ext>
            </a:extLst>
          </p:cNvPr>
          <p:cNvSpPr txBox="1"/>
          <p:nvPr/>
        </p:nvSpPr>
        <p:spPr>
          <a:xfrm>
            <a:off x="379248" y="7214889"/>
            <a:ext cx="337089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/>
              <a:t>Temos </a:t>
            </a:r>
            <a:r>
              <a:rPr lang="pt-BR" sz="2800" b="1" dirty="0"/>
              <a:t>dados disponíveis</a:t>
            </a:r>
          </a:p>
        </p:txBody>
      </p:sp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D175BCF3-C5C3-16B8-C8DB-DF4953F8623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84" y="5934622"/>
            <a:ext cx="1151870" cy="115187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44571-3295-1BCE-EE45-48B370BC4FCD}"/>
              </a:ext>
            </a:extLst>
          </p:cNvPr>
          <p:cNvSpPr txBox="1"/>
          <p:nvPr/>
        </p:nvSpPr>
        <p:spPr>
          <a:xfrm>
            <a:off x="4627091" y="7214889"/>
            <a:ext cx="309935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75000"/>
                  </a:schemeClr>
                </a:solidFill>
              </a:rPr>
              <a:t>Existe um </a:t>
            </a:r>
            <a:r>
              <a:rPr lang="pt-BR" sz="2800" b="1" dirty="0">
                <a:solidFill>
                  <a:schemeClr val="bg1">
                    <a:lumMod val="75000"/>
                  </a:schemeClr>
                </a:solidFill>
              </a:rPr>
              <a:t>padrão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</a:rPr>
              <a:t> nos dados</a:t>
            </a:r>
          </a:p>
        </p:txBody>
      </p:sp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A5C11B7A-92B8-8FF9-CAB5-C8377D5D0C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87" y="5976874"/>
            <a:ext cx="1151870" cy="1151870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82D93990-EE84-DED5-836B-BAD9D9B39030}"/>
              </a:ext>
            </a:extLst>
          </p:cNvPr>
          <p:cNvSpPr txBox="1"/>
          <p:nvPr/>
        </p:nvSpPr>
        <p:spPr>
          <a:xfrm>
            <a:off x="8281719" y="7214889"/>
            <a:ext cx="380178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75000"/>
                  </a:schemeClr>
                </a:solidFill>
              </a:rPr>
              <a:t>O </a:t>
            </a:r>
            <a:r>
              <a:rPr lang="pt-BR" sz="2800" b="1" dirty="0">
                <a:solidFill>
                  <a:schemeClr val="bg1">
                    <a:lumMod val="75000"/>
                  </a:schemeClr>
                </a:solidFill>
              </a:rPr>
              <a:t>problema a ser resolvido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</a:rPr>
              <a:t>está bem definito</a:t>
            </a:r>
          </a:p>
        </p:txBody>
      </p:sp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4C6BE5E9-6892-C174-7141-FEC19A84BAC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891" y="5986734"/>
            <a:ext cx="1151870" cy="115187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5AF5BAFE-510A-0FC1-4145-D6EE34A6CB18}"/>
              </a:ext>
            </a:extLst>
          </p:cNvPr>
          <p:cNvSpPr txBox="1"/>
          <p:nvPr/>
        </p:nvSpPr>
        <p:spPr>
          <a:xfrm>
            <a:off x="12366933" y="7214889"/>
            <a:ext cx="380178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75000"/>
                  </a:schemeClr>
                </a:solidFill>
              </a:rPr>
              <a:t>Não existe uma fórmula matemática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</a:rPr>
              <a:t> para determinar o resultado</a:t>
            </a:r>
          </a:p>
        </p:txBody>
      </p:sp>
    </p:spTree>
    <p:extLst>
      <p:ext uri="{BB962C8B-B14F-4D97-AF65-F5344CB8AC3E}">
        <p14:creationId xmlns:p14="http://schemas.microsoft.com/office/powerpoint/2010/main" val="3181297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180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QUAL A QUANTIDADE IDEAL DE DADOS?</a:t>
              </a:r>
            </a:p>
          </p:txBody>
        </p:sp>
      </p:grpSp>
      <p:pic>
        <p:nvPicPr>
          <p:cNvPr id="30" name="Imagem 29" descr="Forma&#10;&#10;Descrição gerada automaticamente com confiança baixa">
            <a:extLst>
              <a:ext uri="{FF2B5EF4-FFF2-40B4-BE49-F238E27FC236}">
                <a16:creationId xmlns:a16="http://schemas.microsoft.com/office/drawing/2014/main" id="{205C7EE6-C679-01D0-D81C-E90AAFCAF6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8" b="4374"/>
          <a:stretch/>
        </p:blipFill>
        <p:spPr>
          <a:xfrm>
            <a:off x="1384039" y="5934622"/>
            <a:ext cx="1361312" cy="119412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EBBD27-0DD1-C7EF-3EF3-F88E0F942FB0}"/>
              </a:ext>
            </a:extLst>
          </p:cNvPr>
          <p:cNvSpPr txBox="1"/>
          <p:nvPr/>
        </p:nvSpPr>
        <p:spPr>
          <a:xfrm>
            <a:off x="379248" y="7214889"/>
            <a:ext cx="337089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/>
              <a:t>Temos </a:t>
            </a:r>
            <a:r>
              <a:rPr lang="pt-BR" sz="2800" b="1" dirty="0"/>
              <a:t>dados disponíveis</a:t>
            </a:r>
          </a:p>
        </p:txBody>
      </p:sp>
      <p:sp>
        <p:nvSpPr>
          <p:cNvPr id="23" name="Triângulo 22">
            <a:extLst>
              <a:ext uri="{FF2B5EF4-FFF2-40B4-BE49-F238E27FC236}">
                <a16:creationId xmlns:a16="http://schemas.microsoft.com/office/drawing/2014/main" id="{027D829F-97E5-6BB3-5C91-9C189DE9892C}"/>
              </a:ext>
            </a:extLst>
          </p:cNvPr>
          <p:cNvSpPr/>
          <p:nvPr/>
        </p:nvSpPr>
        <p:spPr>
          <a:xfrm rot="5400000">
            <a:off x="2820549" y="6336197"/>
            <a:ext cx="1859186" cy="39097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43380F6-26FE-EB51-BB5E-853E77F43542}"/>
              </a:ext>
            </a:extLst>
          </p:cNvPr>
          <p:cNvGrpSpPr/>
          <p:nvPr/>
        </p:nvGrpSpPr>
        <p:grpSpPr>
          <a:xfrm>
            <a:off x="4478719" y="5885702"/>
            <a:ext cx="1249992" cy="1209333"/>
            <a:chOff x="4311163" y="5993062"/>
            <a:chExt cx="1249992" cy="1209333"/>
          </a:xfrm>
        </p:grpSpPr>
        <p:pic>
          <p:nvPicPr>
            <p:cNvPr id="7" name="Imagem 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BB2F0734-9C41-B2C0-3328-CFB62A152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163" y="5993062"/>
              <a:ext cx="806222" cy="806222"/>
            </a:xfrm>
            <a:prstGeom prst="rect">
              <a:avLst/>
            </a:prstGeom>
          </p:spPr>
        </p:pic>
        <p:pic>
          <p:nvPicPr>
            <p:cNvPr id="9" name="Imagem 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93D92F7-3C50-4B60-8922-F3A24561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933" y="6396173"/>
              <a:ext cx="806222" cy="806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6097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180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QUAL A QUANTIDADE IDEAL DE DADOS?</a:t>
              </a:r>
            </a:p>
          </p:txBody>
        </p:sp>
      </p:grpSp>
      <p:pic>
        <p:nvPicPr>
          <p:cNvPr id="30" name="Imagem 29" descr="Forma&#10;&#10;Descrição gerada automaticamente com confiança baixa">
            <a:extLst>
              <a:ext uri="{FF2B5EF4-FFF2-40B4-BE49-F238E27FC236}">
                <a16:creationId xmlns:a16="http://schemas.microsoft.com/office/drawing/2014/main" id="{205C7EE6-C679-01D0-D81C-E90AAFCAF6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8" b="4374"/>
          <a:stretch/>
        </p:blipFill>
        <p:spPr>
          <a:xfrm>
            <a:off x="1384039" y="5934622"/>
            <a:ext cx="1361312" cy="119412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EBBD27-0DD1-C7EF-3EF3-F88E0F942FB0}"/>
              </a:ext>
            </a:extLst>
          </p:cNvPr>
          <p:cNvSpPr txBox="1"/>
          <p:nvPr/>
        </p:nvSpPr>
        <p:spPr>
          <a:xfrm>
            <a:off x="379248" y="7214889"/>
            <a:ext cx="337089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/>
              <a:t>Temos </a:t>
            </a:r>
            <a:r>
              <a:rPr lang="pt-BR" sz="2800" b="1" dirty="0"/>
              <a:t>dados disponíveis</a:t>
            </a:r>
          </a:p>
        </p:txBody>
      </p:sp>
      <p:sp>
        <p:nvSpPr>
          <p:cNvPr id="23" name="Triângulo 22">
            <a:extLst>
              <a:ext uri="{FF2B5EF4-FFF2-40B4-BE49-F238E27FC236}">
                <a16:creationId xmlns:a16="http://schemas.microsoft.com/office/drawing/2014/main" id="{027D829F-97E5-6BB3-5C91-9C189DE9892C}"/>
              </a:ext>
            </a:extLst>
          </p:cNvPr>
          <p:cNvSpPr/>
          <p:nvPr/>
        </p:nvSpPr>
        <p:spPr>
          <a:xfrm rot="5400000">
            <a:off x="2820549" y="6336197"/>
            <a:ext cx="1859186" cy="39097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43380F6-26FE-EB51-BB5E-853E77F43542}"/>
              </a:ext>
            </a:extLst>
          </p:cNvPr>
          <p:cNvGrpSpPr/>
          <p:nvPr/>
        </p:nvGrpSpPr>
        <p:grpSpPr>
          <a:xfrm>
            <a:off x="4478719" y="5885702"/>
            <a:ext cx="1249992" cy="1209333"/>
            <a:chOff x="4311163" y="5993062"/>
            <a:chExt cx="1249992" cy="1209333"/>
          </a:xfrm>
        </p:grpSpPr>
        <p:pic>
          <p:nvPicPr>
            <p:cNvPr id="7" name="Imagem 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BB2F0734-9C41-B2C0-3328-CFB62A152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163" y="5993062"/>
              <a:ext cx="806222" cy="806222"/>
            </a:xfrm>
            <a:prstGeom prst="rect">
              <a:avLst/>
            </a:prstGeom>
          </p:spPr>
        </p:pic>
        <p:pic>
          <p:nvPicPr>
            <p:cNvPr id="9" name="Imagem 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93D92F7-3C50-4B60-8922-F3A24561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933" y="6396173"/>
              <a:ext cx="806222" cy="806222"/>
            </a:xfrm>
            <a:prstGeom prst="rect">
              <a:avLst/>
            </a:prstGeom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2BEDAA8-CB1D-6324-2A7F-D31152EDD794}"/>
              </a:ext>
            </a:extLst>
          </p:cNvPr>
          <p:cNvGrpSpPr/>
          <p:nvPr/>
        </p:nvGrpSpPr>
        <p:grpSpPr>
          <a:xfrm>
            <a:off x="7157917" y="5646825"/>
            <a:ext cx="806359" cy="1814451"/>
            <a:chOff x="7158054" y="5676544"/>
            <a:chExt cx="806359" cy="1814451"/>
          </a:xfrm>
        </p:grpSpPr>
        <p:pic>
          <p:nvPicPr>
            <p:cNvPr id="17" name="Imagem 1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20E55A53-766C-9ED1-1CDD-E49E2B5C7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191" y="5676544"/>
              <a:ext cx="806222" cy="806222"/>
            </a:xfrm>
            <a:prstGeom prst="rect">
              <a:avLst/>
            </a:prstGeom>
          </p:spPr>
        </p:pic>
        <p:pic>
          <p:nvPicPr>
            <p:cNvPr id="18" name="Imagem 1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07900C3-149F-3C65-EFA3-4C023B2B0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054" y="6684773"/>
              <a:ext cx="806222" cy="806222"/>
            </a:xfrm>
            <a:prstGeom prst="rect">
              <a:avLst/>
            </a:prstGeom>
          </p:spPr>
        </p:pic>
      </p:grpSp>
      <p:sp>
        <p:nvSpPr>
          <p:cNvPr id="25" name="Triângulo 24">
            <a:extLst>
              <a:ext uri="{FF2B5EF4-FFF2-40B4-BE49-F238E27FC236}">
                <a16:creationId xmlns:a16="http://schemas.microsoft.com/office/drawing/2014/main" id="{B91A7839-B06C-89D8-C0AC-A3CADC305BD7}"/>
              </a:ext>
            </a:extLst>
          </p:cNvPr>
          <p:cNvSpPr/>
          <p:nvPr/>
        </p:nvSpPr>
        <p:spPr>
          <a:xfrm rot="5400000">
            <a:off x="5513721" y="6336197"/>
            <a:ext cx="1859186" cy="39097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847CD6-BD0E-1F9B-D36A-B1EFDAAA49CE}"/>
              </a:ext>
            </a:extLst>
          </p:cNvPr>
          <p:cNvSpPr txBox="1"/>
          <p:nvPr/>
        </p:nvSpPr>
        <p:spPr>
          <a:xfrm>
            <a:off x="8081566" y="5804735"/>
            <a:ext cx="1718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50% COROA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01F34F0-430A-1DC5-F9BA-F05B552618CE}"/>
              </a:ext>
            </a:extLst>
          </p:cNvPr>
          <p:cNvSpPr txBox="1"/>
          <p:nvPr/>
        </p:nvSpPr>
        <p:spPr>
          <a:xfrm>
            <a:off x="8081566" y="6827332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50% CARA</a:t>
            </a:r>
          </a:p>
        </p:txBody>
      </p:sp>
    </p:spTree>
    <p:extLst>
      <p:ext uri="{BB962C8B-B14F-4D97-AF65-F5344CB8AC3E}">
        <p14:creationId xmlns:p14="http://schemas.microsoft.com/office/powerpoint/2010/main" val="527035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180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QUAL A QUANTIDADE IDEAL DE DADOS?</a:t>
              </a:r>
            </a:p>
          </p:txBody>
        </p:sp>
      </p:grpSp>
      <p:pic>
        <p:nvPicPr>
          <p:cNvPr id="30" name="Imagem 29" descr="Forma&#10;&#10;Descrição gerada automaticamente com confiança baixa">
            <a:extLst>
              <a:ext uri="{FF2B5EF4-FFF2-40B4-BE49-F238E27FC236}">
                <a16:creationId xmlns:a16="http://schemas.microsoft.com/office/drawing/2014/main" id="{205C7EE6-C679-01D0-D81C-E90AAFCAF6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8" b="4374"/>
          <a:stretch/>
        </p:blipFill>
        <p:spPr>
          <a:xfrm>
            <a:off x="1384039" y="5934622"/>
            <a:ext cx="1361312" cy="119412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EBBD27-0DD1-C7EF-3EF3-F88E0F942FB0}"/>
              </a:ext>
            </a:extLst>
          </p:cNvPr>
          <p:cNvSpPr txBox="1"/>
          <p:nvPr/>
        </p:nvSpPr>
        <p:spPr>
          <a:xfrm>
            <a:off x="379248" y="7214889"/>
            <a:ext cx="337089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/>
              <a:t>Temos </a:t>
            </a:r>
            <a:r>
              <a:rPr lang="pt-BR" sz="2800" b="1" dirty="0"/>
              <a:t>dados disponíveis</a:t>
            </a:r>
          </a:p>
        </p:txBody>
      </p:sp>
      <p:sp>
        <p:nvSpPr>
          <p:cNvPr id="23" name="Triângulo 22">
            <a:extLst>
              <a:ext uri="{FF2B5EF4-FFF2-40B4-BE49-F238E27FC236}">
                <a16:creationId xmlns:a16="http://schemas.microsoft.com/office/drawing/2014/main" id="{027D829F-97E5-6BB3-5C91-9C189DE9892C}"/>
              </a:ext>
            </a:extLst>
          </p:cNvPr>
          <p:cNvSpPr/>
          <p:nvPr/>
        </p:nvSpPr>
        <p:spPr>
          <a:xfrm rot="5400000">
            <a:off x="2820549" y="6336197"/>
            <a:ext cx="1859186" cy="39097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43380F6-26FE-EB51-BB5E-853E77F43542}"/>
              </a:ext>
            </a:extLst>
          </p:cNvPr>
          <p:cNvGrpSpPr/>
          <p:nvPr/>
        </p:nvGrpSpPr>
        <p:grpSpPr>
          <a:xfrm>
            <a:off x="4478719" y="5885702"/>
            <a:ext cx="1249992" cy="1209333"/>
            <a:chOff x="4311163" y="5993062"/>
            <a:chExt cx="1249992" cy="1209333"/>
          </a:xfrm>
        </p:grpSpPr>
        <p:pic>
          <p:nvPicPr>
            <p:cNvPr id="7" name="Imagem 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BB2F0734-9C41-B2C0-3328-CFB62A152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163" y="5993062"/>
              <a:ext cx="806222" cy="806222"/>
            </a:xfrm>
            <a:prstGeom prst="rect">
              <a:avLst/>
            </a:prstGeom>
          </p:spPr>
        </p:pic>
        <p:pic>
          <p:nvPicPr>
            <p:cNvPr id="9" name="Imagem 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93D92F7-3C50-4B60-8922-F3A24561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933" y="6396173"/>
              <a:ext cx="806222" cy="806222"/>
            </a:xfrm>
            <a:prstGeom prst="rect">
              <a:avLst/>
            </a:prstGeom>
          </p:spPr>
        </p:pic>
      </p:grpSp>
      <p:pic>
        <p:nvPicPr>
          <p:cNvPr id="17" name="Imagem 16" descr="Forma&#10;&#10;Descrição gerada automaticamente com confiança baixa">
            <a:extLst>
              <a:ext uri="{FF2B5EF4-FFF2-40B4-BE49-F238E27FC236}">
                <a16:creationId xmlns:a16="http://schemas.microsoft.com/office/drawing/2014/main" id="{1CD7143D-567A-F689-C5C7-F3E02367F8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38" y="4941100"/>
            <a:ext cx="806222" cy="806222"/>
          </a:xfrm>
          <a:prstGeom prst="rect">
            <a:avLst/>
          </a:prstGeom>
        </p:spPr>
      </p:pic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id="{FE800A9D-41D6-F918-7B51-F021AB6D9AB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18" y="7338580"/>
            <a:ext cx="806222" cy="806222"/>
          </a:xfrm>
          <a:prstGeom prst="rect">
            <a:avLst/>
          </a:prstGeom>
        </p:spPr>
      </p:pic>
      <p:cxnSp>
        <p:nvCxnSpPr>
          <p:cNvPr id="6" name="Conector Angulado 5">
            <a:extLst>
              <a:ext uri="{FF2B5EF4-FFF2-40B4-BE49-F238E27FC236}">
                <a16:creationId xmlns:a16="http://schemas.microsoft.com/office/drawing/2014/main" id="{758C7E28-4F30-89A7-C318-197E7823081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724634" y="5344211"/>
            <a:ext cx="1283104" cy="1133383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>
            <a:extLst>
              <a:ext uri="{FF2B5EF4-FFF2-40B4-BE49-F238E27FC236}">
                <a16:creationId xmlns:a16="http://schemas.microsoft.com/office/drawing/2014/main" id="{98EE00B7-663B-ABB8-5065-9E7F7E1A03F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724634" y="6477594"/>
            <a:ext cx="1289984" cy="1264097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EB2B88B-6737-C630-FA1D-40567588A76C}"/>
              </a:ext>
            </a:extLst>
          </p:cNvPr>
          <p:cNvSpPr txBox="1"/>
          <p:nvPr/>
        </p:nvSpPr>
        <p:spPr>
          <a:xfrm>
            <a:off x="7977788" y="5108739"/>
            <a:ext cx="1114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COROA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D6304A0B-0E84-9484-76DA-D8D57E1D6F47}"/>
              </a:ext>
            </a:extLst>
          </p:cNvPr>
          <p:cNvSpPr txBox="1"/>
          <p:nvPr/>
        </p:nvSpPr>
        <p:spPr>
          <a:xfrm>
            <a:off x="7977788" y="7510858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CARA</a:t>
            </a:r>
          </a:p>
        </p:txBody>
      </p:sp>
    </p:spTree>
    <p:extLst>
      <p:ext uri="{BB962C8B-B14F-4D97-AF65-F5344CB8AC3E}">
        <p14:creationId xmlns:p14="http://schemas.microsoft.com/office/powerpoint/2010/main" val="3916454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180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QUAL A QUANTIDADE IDEAL DE DADOS?</a:t>
              </a:r>
            </a:p>
          </p:txBody>
        </p:sp>
      </p:grpSp>
      <p:pic>
        <p:nvPicPr>
          <p:cNvPr id="30" name="Imagem 29" descr="Forma&#10;&#10;Descrição gerada automaticamente com confiança baixa">
            <a:extLst>
              <a:ext uri="{FF2B5EF4-FFF2-40B4-BE49-F238E27FC236}">
                <a16:creationId xmlns:a16="http://schemas.microsoft.com/office/drawing/2014/main" id="{205C7EE6-C679-01D0-D81C-E90AAFCAF6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8" b="4374"/>
          <a:stretch/>
        </p:blipFill>
        <p:spPr>
          <a:xfrm>
            <a:off x="1384039" y="5934622"/>
            <a:ext cx="1361312" cy="119412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EBBD27-0DD1-C7EF-3EF3-F88E0F942FB0}"/>
              </a:ext>
            </a:extLst>
          </p:cNvPr>
          <p:cNvSpPr txBox="1"/>
          <p:nvPr/>
        </p:nvSpPr>
        <p:spPr>
          <a:xfrm>
            <a:off x="379248" y="7214889"/>
            <a:ext cx="337089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/>
              <a:t>Temos </a:t>
            </a:r>
            <a:r>
              <a:rPr lang="pt-BR" sz="2800" b="1" dirty="0"/>
              <a:t>dados disponíveis</a:t>
            </a:r>
          </a:p>
        </p:txBody>
      </p:sp>
      <p:sp>
        <p:nvSpPr>
          <p:cNvPr id="23" name="Triângulo 22">
            <a:extLst>
              <a:ext uri="{FF2B5EF4-FFF2-40B4-BE49-F238E27FC236}">
                <a16:creationId xmlns:a16="http://schemas.microsoft.com/office/drawing/2014/main" id="{027D829F-97E5-6BB3-5C91-9C189DE9892C}"/>
              </a:ext>
            </a:extLst>
          </p:cNvPr>
          <p:cNvSpPr/>
          <p:nvPr/>
        </p:nvSpPr>
        <p:spPr>
          <a:xfrm rot="5400000">
            <a:off x="2820549" y="6336197"/>
            <a:ext cx="1859186" cy="39097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43380F6-26FE-EB51-BB5E-853E77F43542}"/>
              </a:ext>
            </a:extLst>
          </p:cNvPr>
          <p:cNvGrpSpPr/>
          <p:nvPr/>
        </p:nvGrpSpPr>
        <p:grpSpPr>
          <a:xfrm>
            <a:off x="4478719" y="5885702"/>
            <a:ext cx="1249992" cy="1209333"/>
            <a:chOff x="4311163" y="5993062"/>
            <a:chExt cx="1249992" cy="1209333"/>
          </a:xfrm>
        </p:grpSpPr>
        <p:pic>
          <p:nvPicPr>
            <p:cNvPr id="7" name="Imagem 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BB2F0734-9C41-B2C0-3328-CFB62A152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163" y="5993062"/>
              <a:ext cx="806222" cy="806222"/>
            </a:xfrm>
            <a:prstGeom prst="rect">
              <a:avLst/>
            </a:prstGeom>
          </p:spPr>
        </p:pic>
        <p:pic>
          <p:nvPicPr>
            <p:cNvPr id="9" name="Imagem 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93D92F7-3C50-4B60-8922-F3A24561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933" y="6396173"/>
              <a:ext cx="806222" cy="806222"/>
            </a:xfrm>
            <a:prstGeom prst="rect">
              <a:avLst/>
            </a:prstGeom>
          </p:spPr>
        </p:pic>
      </p:grpSp>
      <p:pic>
        <p:nvPicPr>
          <p:cNvPr id="17" name="Imagem 16" descr="Forma&#10;&#10;Descrição gerada automaticamente com confiança baixa">
            <a:extLst>
              <a:ext uri="{FF2B5EF4-FFF2-40B4-BE49-F238E27FC236}">
                <a16:creationId xmlns:a16="http://schemas.microsoft.com/office/drawing/2014/main" id="{1CD7143D-567A-F689-C5C7-F3E02367F8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738" y="4941100"/>
            <a:ext cx="806222" cy="806222"/>
          </a:xfrm>
          <a:prstGeom prst="rect">
            <a:avLst/>
          </a:prstGeom>
        </p:spPr>
      </p:pic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id="{FE800A9D-41D6-F918-7B51-F021AB6D9AB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618" y="7338580"/>
            <a:ext cx="806222" cy="806222"/>
          </a:xfrm>
          <a:prstGeom prst="rect">
            <a:avLst/>
          </a:prstGeom>
        </p:spPr>
      </p:pic>
      <p:cxnSp>
        <p:nvCxnSpPr>
          <p:cNvPr id="6" name="Conector Angulado 5">
            <a:extLst>
              <a:ext uri="{FF2B5EF4-FFF2-40B4-BE49-F238E27FC236}">
                <a16:creationId xmlns:a16="http://schemas.microsoft.com/office/drawing/2014/main" id="{758C7E28-4F30-89A7-C318-197E7823081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5724634" y="5344211"/>
            <a:ext cx="1283104" cy="1133383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Angulado 25">
            <a:extLst>
              <a:ext uri="{FF2B5EF4-FFF2-40B4-BE49-F238E27FC236}">
                <a16:creationId xmlns:a16="http://schemas.microsoft.com/office/drawing/2014/main" id="{98EE00B7-663B-ABB8-5065-9E7F7E1A03FB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724634" y="6477594"/>
            <a:ext cx="1289984" cy="1264097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 descr="Forma&#10;&#10;Descrição gerada automaticamente com confiança baixa">
            <a:extLst>
              <a:ext uri="{FF2B5EF4-FFF2-40B4-BE49-F238E27FC236}">
                <a16:creationId xmlns:a16="http://schemas.microsoft.com/office/drawing/2014/main" id="{38FC739F-88A6-3D91-370C-4C93B122723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501" y="4330196"/>
            <a:ext cx="806222" cy="806222"/>
          </a:xfrm>
          <a:prstGeom prst="rect">
            <a:avLst/>
          </a:prstGeom>
        </p:spPr>
      </p:pic>
      <p:pic>
        <p:nvPicPr>
          <p:cNvPr id="33" name="Imagem 32" descr="Forma&#10;&#10;Descrição gerada automaticamente com confiança baixa">
            <a:extLst>
              <a:ext uri="{FF2B5EF4-FFF2-40B4-BE49-F238E27FC236}">
                <a16:creationId xmlns:a16="http://schemas.microsoft.com/office/drawing/2014/main" id="{65F1862D-0D7F-5F8F-05D9-D3C9BA8C057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501" y="5626340"/>
            <a:ext cx="806222" cy="806222"/>
          </a:xfrm>
          <a:prstGeom prst="rect">
            <a:avLst/>
          </a:prstGeom>
        </p:spPr>
      </p:pic>
      <p:cxnSp>
        <p:nvCxnSpPr>
          <p:cNvPr id="35" name="Conector Angulado 34">
            <a:extLst>
              <a:ext uri="{FF2B5EF4-FFF2-40B4-BE49-F238E27FC236}">
                <a16:creationId xmlns:a16="http://schemas.microsoft.com/office/drawing/2014/main" id="{D5144B81-6B90-207A-2525-1DD0919C2F99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7813960" y="4733307"/>
            <a:ext cx="1265541" cy="610904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Angulado 35">
            <a:extLst>
              <a:ext uri="{FF2B5EF4-FFF2-40B4-BE49-F238E27FC236}">
                <a16:creationId xmlns:a16="http://schemas.microsoft.com/office/drawing/2014/main" id="{2B7E762E-2E9B-44B3-287E-EBF69E12EB13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7813960" y="5344211"/>
            <a:ext cx="1265541" cy="685240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Imagem 36" descr="Forma&#10;&#10;Descrição gerada automaticamente com confiança baixa">
            <a:extLst>
              <a:ext uri="{FF2B5EF4-FFF2-40B4-BE49-F238E27FC236}">
                <a16:creationId xmlns:a16="http://schemas.microsoft.com/office/drawing/2014/main" id="{E74A6A8B-E4D5-5425-03E6-BA8BAC6768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501" y="6727676"/>
            <a:ext cx="806222" cy="806222"/>
          </a:xfrm>
          <a:prstGeom prst="rect">
            <a:avLst/>
          </a:prstGeom>
        </p:spPr>
      </p:pic>
      <p:pic>
        <p:nvPicPr>
          <p:cNvPr id="38" name="Imagem 37" descr="Forma&#10;&#10;Descrição gerada automaticamente com confiança baixa">
            <a:extLst>
              <a:ext uri="{FF2B5EF4-FFF2-40B4-BE49-F238E27FC236}">
                <a16:creationId xmlns:a16="http://schemas.microsoft.com/office/drawing/2014/main" id="{368F588C-F758-B410-0844-76908A3DB38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501" y="8023820"/>
            <a:ext cx="806222" cy="806222"/>
          </a:xfrm>
          <a:prstGeom prst="rect">
            <a:avLst/>
          </a:prstGeom>
        </p:spPr>
      </p:pic>
      <p:cxnSp>
        <p:nvCxnSpPr>
          <p:cNvPr id="39" name="Conector Angulado 38">
            <a:extLst>
              <a:ext uri="{FF2B5EF4-FFF2-40B4-BE49-F238E27FC236}">
                <a16:creationId xmlns:a16="http://schemas.microsoft.com/office/drawing/2014/main" id="{B889DB62-8CF1-F507-A132-FDB640B59121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7813960" y="7130787"/>
            <a:ext cx="1265541" cy="610904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Angulado 39">
            <a:extLst>
              <a:ext uri="{FF2B5EF4-FFF2-40B4-BE49-F238E27FC236}">
                <a16:creationId xmlns:a16="http://schemas.microsoft.com/office/drawing/2014/main" id="{2B3639DA-4E78-1208-D1CA-C401C0700CF9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813960" y="7741691"/>
            <a:ext cx="1265541" cy="685240"/>
          </a:xfrm>
          <a:prstGeom prst="bentConnector3">
            <a:avLst>
              <a:gd name="adj1" fmla="val 50000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753BBF8-AAC5-95A4-5787-329A643BBC28}"/>
              </a:ext>
            </a:extLst>
          </p:cNvPr>
          <p:cNvSpPr txBox="1"/>
          <p:nvPr/>
        </p:nvSpPr>
        <p:spPr>
          <a:xfrm>
            <a:off x="9982386" y="4528451"/>
            <a:ext cx="2337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COROA e COROA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42CE35C-D7D8-0D0A-451E-6F3D7C86235D}"/>
              </a:ext>
            </a:extLst>
          </p:cNvPr>
          <p:cNvSpPr txBox="1"/>
          <p:nvPr/>
        </p:nvSpPr>
        <p:spPr>
          <a:xfrm>
            <a:off x="10190074" y="6116184"/>
            <a:ext cx="11865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CARA e </a:t>
            </a:r>
          </a:p>
          <a:p>
            <a:r>
              <a:rPr lang="pt-BR" sz="2400" b="1" dirty="0"/>
              <a:t>COROA</a:t>
            </a:r>
          </a:p>
        </p:txBody>
      </p:sp>
      <p:sp>
        <p:nvSpPr>
          <p:cNvPr id="45" name="Retângulo Arredondado 44">
            <a:extLst>
              <a:ext uri="{FF2B5EF4-FFF2-40B4-BE49-F238E27FC236}">
                <a16:creationId xmlns:a16="http://schemas.microsoft.com/office/drawing/2014/main" id="{53B82224-7199-635A-96EA-F67AC25B0DC2}"/>
              </a:ext>
            </a:extLst>
          </p:cNvPr>
          <p:cNvSpPr/>
          <p:nvPr/>
        </p:nvSpPr>
        <p:spPr>
          <a:xfrm>
            <a:off x="8818399" y="5503540"/>
            <a:ext cx="1333713" cy="2139601"/>
          </a:xfrm>
          <a:prstGeom prst="roundRect">
            <a:avLst>
              <a:gd name="adj" fmla="val 7069"/>
            </a:avLst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A9C72A3-9C43-F7D5-C1B6-DB813CFED1E6}"/>
              </a:ext>
            </a:extLst>
          </p:cNvPr>
          <p:cNvSpPr txBox="1"/>
          <p:nvPr/>
        </p:nvSpPr>
        <p:spPr>
          <a:xfrm>
            <a:off x="9982386" y="8196098"/>
            <a:ext cx="1895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CARA e CARA</a:t>
            </a:r>
          </a:p>
        </p:txBody>
      </p:sp>
    </p:spTree>
    <p:extLst>
      <p:ext uri="{BB962C8B-B14F-4D97-AF65-F5344CB8AC3E}">
        <p14:creationId xmlns:p14="http://schemas.microsoft.com/office/powerpoint/2010/main" val="3077885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180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QUAL A QUANTIDADE IDEAL DE DADOS?</a:t>
              </a:r>
            </a:p>
          </p:txBody>
        </p:sp>
      </p:grpSp>
      <p:pic>
        <p:nvPicPr>
          <p:cNvPr id="30" name="Imagem 29" descr="Forma&#10;&#10;Descrição gerada automaticamente com confiança baixa">
            <a:extLst>
              <a:ext uri="{FF2B5EF4-FFF2-40B4-BE49-F238E27FC236}">
                <a16:creationId xmlns:a16="http://schemas.microsoft.com/office/drawing/2014/main" id="{205C7EE6-C679-01D0-D81C-E90AAFCAF6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8" b="4374"/>
          <a:stretch/>
        </p:blipFill>
        <p:spPr>
          <a:xfrm>
            <a:off x="1384039" y="5934622"/>
            <a:ext cx="1361312" cy="119412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EBBD27-0DD1-C7EF-3EF3-F88E0F942FB0}"/>
              </a:ext>
            </a:extLst>
          </p:cNvPr>
          <p:cNvSpPr txBox="1"/>
          <p:nvPr/>
        </p:nvSpPr>
        <p:spPr>
          <a:xfrm>
            <a:off x="379248" y="7214889"/>
            <a:ext cx="337089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/>
              <a:t>Temos </a:t>
            </a:r>
            <a:r>
              <a:rPr lang="pt-BR" sz="2800" b="1" dirty="0"/>
              <a:t>dados disponíveis</a:t>
            </a:r>
          </a:p>
        </p:txBody>
      </p:sp>
      <p:sp>
        <p:nvSpPr>
          <p:cNvPr id="23" name="Triângulo 22">
            <a:extLst>
              <a:ext uri="{FF2B5EF4-FFF2-40B4-BE49-F238E27FC236}">
                <a16:creationId xmlns:a16="http://schemas.microsoft.com/office/drawing/2014/main" id="{027D829F-97E5-6BB3-5C91-9C189DE9892C}"/>
              </a:ext>
            </a:extLst>
          </p:cNvPr>
          <p:cNvSpPr/>
          <p:nvPr/>
        </p:nvSpPr>
        <p:spPr>
          <a:xfrm rot="5400000">
            <a:off x="2820549" y="6336197"/>
            <a:ext cx="1859186" cy="39097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43380F6-26FE-EB51-BB5E-853E77F43542}"/>
              </a:ext>
            </a:extLst>
          </p:cNvPr>
          <p:cNvGrpSpPr/>
          <p:nvPr/>
        </p:nvGrpSpPr>
        <p:grpSpPr>
          <a:xfrm>
            <a:off x="4478719" y="5885702"/>
            <a:ext cx="1249992" cy="1209333"/>
            <a:chOff x="4311163" y="5993062"/>
            <a:chExt cx="1249992" cy="1209333"/>
          </a:xfrm>
        </p:grpSpPr>
        <p:pic>
          <p:nvPicPr>
            <p:cNvPr id="7" name="Imagem 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BB2F0734-9C41-B2C0-3328-CFB62A152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163" y="5993062"/>
              <a:ext cx="806222" cy="806222"/>
            </a:xfrm>
            <a:prstGeom prst="rect">
              <a:avLst/>
            </a:prstGeom>
          </p:spPr>
        </p:pic>
        <p:pic>
          <p:nvPicPr>
            <p:cNvPr id="9" name="Imagem 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93D92F7-3C50-4B60-8922-F3A24561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933" y="6396173"/>
              <a:ext cx="806222" cy="806222"/>
            </a:xfrm>
            <a:prstGeom prst="rect">
              <a:avLst/>
            </a:prstGeom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2BEDAA8-CB1D-6324-2A7F-D31152EDD794}"/>
              </a:ext>
            </a:extLst>
          </p:cNvPr>
          <p:cNvGrpSpPr/>
          <p:nvPr/>
        </p:nvGrpSpPr>
        <p:grpSpPr>
          <a:xfrm>
            <a:off x="7157917" y="5646825"/>
            <a:ext cx="806359" cy="1814451"/>
            <a:chOff x="7158054" y="5676544"/>
            <a:chExt cx="806359" cy="1814451"/>
          </a:xfrm>
        </p:grpSpPr>
        <p:pic>
          <p:nvPicPr>
            <p:cNvPr id="17" name="Imagem 1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20E55A53-766C-9ED1-1CDD-E49E2B5C7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191" y="5676544"/>
              <a:ext cx="806222" cy="806222"/>
            </a:xfrm>
            <a:prstGeom prst="rect">
              <a:avLst/>
            </a:prstGeom>
          </p:spPr>
        </p:pic>
        <p:pic>
          <p:nvPicPr>
            <p:cNvPr id="18" name="Imagem 1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07900C3-149F-3C65-EFA3-4C023B2B0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054" y="6684773"/>
              <a:ext cx="806222" cy="806222"/>
            </a:xfrm>
            <a:prstGeom prst="rect">
              <a:avLst/>
            </a:prstGeom>
          </p:spPr>
        </p:pic>
      </p:grpSp>
      <p:sp>
        <p:nvSpPr>
          <p:cNvPr id="25" name="Triângulo 24">
            <a:extLst>
              <a:ext uri="{FF2B5EF4-FFF2-40B4-BE49-F238E27FC236}">
                <a16:creationId xmlns:a16="http://schemas.microsoft.com/office/drawing/2014/main" id="{B91A7839-B06C-89D8-C0AC-A3CADC305BD7}"/>
              </a:ext>
            </a:extLst>
          </p:cNvPr>
          <p:cNvSpPr/>
          <p:nvPr/>
        </p:nvSpPr>
        <p:spPr>
          <a:xfrm rot="5400000">
            <a:off x="5513721" y="6336197"/>
            <a:ext cx="1859186" cy="39097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847CD6-BD0E-1F9B-D36A-B1EFDAAA49CE}"/>
              </a:ext>
            </a:extLst>
          </p:cNvPr>
          <p:cNvSpPr txBox="1"/>
          <p:nvPr/>
        </p:nvSpPr>
        <p:spPr>
          <a:xfrm>
            <a:off x="8081566" y="5804735"/>
            <a:ext cx="1718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50% COROA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01F34F0-430A-1DC5-F9BA-F05B552618CE}"/>
              </a:ext>
            </a:extLst>
          </p:cNvPr>
          <p:cNvSpPr txBox="1"/>
          <p:nvPr/>
        </p:nvSpPr>
        <p:spPr>
          <a:xfrm>
            <a:off x="8081566" y="6827332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50% CARA</a:t>
            </a:r>
          </a:p>
        </p:txBody>
      </p:sp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94872601-AD33-431F-6D30-2EA8D59EDB1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50" y="3080359"/>
            <a:ext cx="1428152" cy="1428152"/>
          </a:xfrm>
          <a:prstGeom prst="rect">
            <a:avLst/>
          </a:prstGeom>
        </p:spPr>
      </p:pic>
      <p:sp>
        <p:nvSpPr>
          <p:cNvPr id="27" name="Triângulo 26">
            <a:extLst>
              <a:ext uri="{FF2B5EF4-FFF2-40B4-BE49-F238E27FC236}">
                <a16:creationId xmlns:a16="http://schemas.microsoft.com/office/drawing/2014/main" id="{8B532912-85C8-AEEB-0907-770F4A94E8EC}"/>
              </a:ext>
            </a:extLst>
          </p:cNvPr>
          <p:cNvSpPr/>
          <p:nvPr/>
        </p:nvSpPr>
        <p:spPr>
          <a:xfrm>
            <a:off x="7606933" y="4779901"/>
            <a:ext cx="1859186" cy="39097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DE645C-1E17-5F95-8C75-A8D982ADE1F9}"/>
              </a:ext>
            </a:extLst>
          </p:cNvPr>
          <p:cNvSpPr txBox="1"/>
          <p:nvPr/>
        </p:nvSpPr>
        <p:spPr>
          <a:xfrm>
            <a:off x="9466119" y="3188140"/>
            <a:ext cx="2520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Amostra suficientemente grande!</a:t>
            </a:r>
          </a:p>
        </p:txBody>
      </p:sp>
    </p:spTree>
    <p:extLst>
      <p:ext uri="{BB962C8B-B14F-4D97-AF65-F5344CB8AC3E}">
        <p14:creationId xmlns:p14="http://schemas.microsoft.com/office/powerpoint/2010/main" val="386912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180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QUAL A QUANTIDADE IDEAL DE DADOS?</a:t>
              </a:r>
            </a:p>
          </p:txBody>
        </p:sp>
      </p:grpSp>
      <p:pic>
        <p:nvPicPr>
          <p:cNvPr id="30" name="Imagem 29" descr="Forma&#10;&#10;Descrição gerada automaticamente com confiança baixa">
            <a:extLst>
              <a:ext uri="{FF2B5EF4-FFF2-40B4-BE49-F238E27FC236}">
                <a16:creationId xmlns:a16="http://schemas.microsoft.com/office/drawing/2014/main" id="{205C7EE6-C679-01D0-D81C-E90AAFCAF6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8" b="4374"/>
          <a:stretch/>
        </p:blipFill>
        <p:spPr>
          <a:xfrm>
            <a:off x="1384039" y="5934622"/>
            <a:ext cx="1361312" cy="119412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EBBD27-0DD1-C7EF-3EF3-F88E0F942FB0}"/>
              </a:ext>
            </a:extLst>
          </p:cNvPr>
          <p:cNvSpPr txBox="1"/>
          <p:nvPr/>
        </p:nvSpPr>
        <p:spPr>
          <a:xfrm>
            <a:off x="379248" y="7214889"/>
            <a:ext cx="337089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/>
              <a:t>Temos </a:t>
            </a:r>
            <a:r>
              <a:rPr lang="pt-BR" sz="2800" b="1" dirty="0"/>
              <a:t>dados disponíveis</a:t>
            </a:r>
          </a:p>
        </p:txBody>
      </p:sp>
      <p:sp>
        <p:nvSpPr>
          <p:cNvPr id="23" name="Triângulo 22">
            <a:extLst>
              <a:ext uri="{FF2B5EF4-FFF2-40B4-BE49-F238E27FC236}">
                <a16:creationId xmlns:a16="http://schemas.microsoft.com/office/drawing/2014/main" id="{027D829F-97E5-6BB3-5C91-9C189DE9892C}"/>
              </a:ext>
            </a:extLst>
          </p:cNvPr>
          <p:cNvSpPr/>
          <p:nvPr/>
        </p:nvSpPr>
        <p:spPr>
          <a:xfrm rot="5400000">
            <a:off x="2820549" y="6336197"/>
            <a:ext cx="1859186" cy="39097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043380F6-26FE-EB51-BB5E-853E77F43542}"/>
              </a:ext>
            </a:extLst>
          </p:cNvPr>
          <p:cNvGrpSpPr/>
          <p:nvPr/>
        </p:nvGrpSpPr>
        <p:grpSpPr>
          <a:xfrm>
            <a:off x="4478719" y="5885702"/>
            <a:ext cx="1249992" cy="1209333"/>
            <a:chOff x="4311163" y="5993062"/>
            <a:chExt cx="1249992" cy="1209333"/>
          </a:xfrm>
        </p:grpSpPr>
        <p:pic>
          <p:nvPicPr>
            <p:cNvPr id="7" name="Imagem 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BB2F0734-9C41-B2C0-3328-CFB62A152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1163" y="5993062"/>
              <a:ext cx="806222" cy="806222"/>
            </a:xfrm>
            <a:prstGeom prst="rect">
              <a:avLst/>
            </a:prstGeom>
          </p:spPr>
        </p:pic>
        <p:pic>
          <p:nvPicPr>
            <p:cNvPr id="9" name="Imagem 8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93D92F7-3C50-4B60-8922-F3A24561E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4933" y="6396173"/>
              <a:ext cx="806222" cy="806222"/>
            </a:xfrm>
            <a:prstGeom prst="rect">
              <a:avLst/>
            </a:prstGeom>
          </p:spPr>
        </p:pic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2BEDAA8-CB1D-6324-2A7F-D31152EDD794}"/>
              </a:ext>
            </a:extLst>
          </p:cNvPr>
          <p:cNvGrpSpPr/>
          <p:nvPr/>
        </p:nvGrpSpPr>
        <p:grpSpPr>
          <a:xfrm>
            <a:off x="7157917" y="5646825"/>
            <a:ext cx="806359" cy="1814451"/>
            <a:chOff x="7158054" y="5676544"/>
            <a:chExt cx="806359" cy="1814451"/>
          </a:xfrm>
        </p:grpSpPr>
        <p:pic>
          <p:nvPicPr>
            <p:cNvPr id="17" name="Imagem 16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20E55A53-766C-9ED1-1CDD-E49E2B5C76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191" y="5676544"/>
              <a:ext cx="806222" cy="806222"/>
            </a:xfrm>
            <a:prstGeom prst="rect">
              <a:avLst/>
            </a:prstGeom>
          </p:spPr>
        </p:pic>
        <p:pic>
          <p:nvPicPr>
            <p:cNvPr id="18" name="Imagem 17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907900C3-149F-3C65-EFA3-4C023B2B0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8054" y="6684773"/>
              <a:ext cx="806222" cy="806222"/>
            </a:xfrm>
            <a:prstGeom prst="rect">
              <a:avLst/>
            </a:prstGeom>
          </p:spPr>
        </p:pic>
      </p:grpSp>
      <p:sp>
        <p:nvSpPr>
          <p:cNvPr id="25" name="Triângulo 24">
            <a:extLst>
              <a:ext uri="{FF2B5EF4-FFF2-40B4-BE49-F238E27FC236}">
                <a16:creationId xmlns:a16="http://schemas.microsoft.com/office/drawing/2014/main" id="{B91A7839-B06C-89D8-C0AC-A3CADC305BD7}"/>
              </a:ext>
            </a:extLst>
          </p:cNvPr>
          <p:cNvSpPr/>
          <p:nvPr/>
        </p:nvSpPr>
        <p:spPr>
          <a:xfrm rot="5400000">
            <a:off x="5513721" y="6336197"/>
            <a:ext cx="1859186" cy="39097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5847CD6-BD0E-1F9B-D36A-B1EFDAAA49CE}"/>
              </a:ext>
            </a:extLst>
          </p:cNvPr>
          <p:cNvSpPr txBox="1"/>
          <p:nvPr/>
        </p:nvSpPr>
        <p:spPr>
          <a:xfrm>
            <a:off x="8081566" y="5804735"/>
            <a:ext cx="1718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50% COROA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01F34F0-430A-1DC5-F9BA-F05B552618CE}"/>
              </a:ext>
            </a:extLst>
          </p:cNvPr>
          <p:cNvSpPr txBox="1"/>
          <p:nvPr/>
        </p:nvSpPr>
        <p:spPr>
          <a:xfrm>
            <a:off x="8081566" y="6827332"/>
            <a:ext cx="1497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50% CARA</a:t>
            </a:r>
          </a:p>
        </p:txBody>
      </p:sp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94872601-AD33-431F-6D30-2EA8D59EDB1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50" y="3080359"/>
            <a:ext cx="1428152" cy="1428152"/>
          </a:xfrm>
          <a:prstGeom prst="rect">
            <a:avLst/>
          </a:prstGeom>
        </p:spPr>
      </p:pic>
      <p:sp>
        <p:nvSpPr>
          <p:cNvPr id="27" name="Triângulo 26">
            <a:extLst>
              <a:ext uri="{FF2B5EF4-FFF2-40B4-BE49-F238E27FC236}">
                <a16:creationId xmlns:a16="http://schemas.microsoft.com/office/drawing/2014/main" id="{8B532912-85C8-AEEB-0907-770F4A94E8EC}"/>
              </a:ext>
            </a:extLst>
          </p:cNvPr>
          <p:cNvSpPr/>
          <p:nvPr/>
        </p:nvSpPr>
        <p:spPr>
          <a:xfrm>
            <a:off x="7606933" y="4779901"/>
            <a:ext cx="1859186" cy="39097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FDE645C-1E17-5F95-8C75-A8D982ADE1F9}"/>
              </a:ext>
            </a:extLst>
          </p:cNvPr>
          <p:cNvSpPr txBox="1"/>
          <p:nvPr/>
        </p:nvSpPr>
        <p:spPr>
          <a:xfrm>
            <a:off x="9466119" y="3202118"/>
            <a:ext cx="33502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Em geral, </a:t>
            </a:r>
            <a:r>
              <a:rPr lang="pt-BR" sz="2400" b="1" dirty="0">
                <a:solidFill>
                  <a:srgbClr val="C00000"/>
                </a:solidFill>
              </a:rPr>
              <a:t>não temos controle sobre o tamanho da base</a:t>
            </a:r>
          </a:p>
        </p:txBody>
      </p:sp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55A4B05F-63C0-4CAD-A85D-8155BB16158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261" y="3179960"/>
            <a:ext cx="1207739" cy="120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2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-180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pic>
        <p:nvPicPr>
          <p:cNvPr id="14" name="Imagem 13" descr="Ícone&#10;&#10;Descrição gerada automaticamente">
            <a:extLst>
              <a:ext uri="{FF2B5EF4-FFF2-40B4-BE49-F238E27FC236}">
                <a16:creationId xmlns:a16="http://schemas.microsoft.com/office/drawing/2014/main" id="{1CDB92FB-C065-871D-4A0B-F6820CB634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327" y="4916989"/>
            <a:ext cx="2459493" cy="2459493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QUAL A QUANTIDADE IDEAL DE DADOS?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AB49586-E530-EA30-91B1-1F83D53A5698}"/>
              </a:ext>
            </a:extLst>
          </p:cNvPr>
          <p:cNvSpPr txBox="1"/>
          <p:nvPr/>
        </p:nvSpPr>
        <p:spPr>
          <a:xfrm>
            <a:off x="4726867" y="5608126"/>
            <a:ext cx="5906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A quantidade que estiver </a:t>
            </a:r>
            <a:r>
              <a:rPr lang="pt-BR" sz="3200" b="1" dirty="0">
                <a:solidFill>
                  <a:srgbClr val="00A13D"/>
                </a:solidFill>
              </a:rPr>
              <a:t>disponível</a:t>
            </a:r>
            <a:r>
              <a:rPr lang="pt-BR" sz="3200" b="1" dirty="0"/>
              <a:t> no cliente / empresa</a:t>
            </a:r>
            <a:endParaRPr lang="pt-BR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0947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COMO EU VOU SABER SE EXISTE UM PADRÃO?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4B4BD69-50AE-A462-5207-205CA66E0739}"/>
              </a:ext>
            </a:extLst>
          </p:cNvPr>
          <p:cNvSpPr txBox="1"/>
          <p:nvPr/>
        </p:nvSpPr>
        <p:spPr>
          <a:xfrm>
            <a:off x="5569852" y="2708536"/>
            <a:ext cx="1177927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>
                <a:solidFill>
                  <a:schemeClr val="bg1">
                    <a:lumMod val="75000"/>
                  </a:schemeClr>
                </a:solidFill>
              </a:rPr>
              <a:t>Não</a:t>
            </a: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pt-BR" sz="3200" dirty="0" err="1">
                <a:solidFill>
                  <a:schemeClr val="bg1">
                    <a:lumMod val="75000"/>
                  </a:schemeClr>
                </a:solidFill>
              </a:rPr>
              <a:t>Machine</a:t>
            </a:r>
            <a:r>
              <a:rPr lang="pt-BR" sz="3200" dirty="0">
                <a:solidFill>
                  <a:schemeClr val="bg1">
                    <a:lumMod val="75000"/>
                  </a:schemeClr>
                </a:solidFill>
              </a:rPr>
              <a:t> Learning será útil se:</a:t>
            </a:r>
            <a:endParaRPr lang="pt-BR" sz="32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" name="Imagem 29" descr="Forma&#10;&#10;Descrição gerada automaticamente com confiança baixa">
            <a:extLst>
              <a:ext uri="{FF2B5EF4-FFF2-40B4-BE49-F238E27FC236}">
                <a16:creationId xmlns:a16="http://schemas.microsoft.com/office/drawing/2014/main" id="{205C7EE6-C679-01D0-D81C-E90AAFCAF6D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8" b="4374"/>
          <a:stretch/>
        </p:blipFill>
        <p:spPr>
          <a:xfrm>
            <a:off x="1384039" y="5934622"/>
            <a:ext cx="1361312" cy="1194122"/>
          </a:xfrm>
          <a:prstGeom prst="rect">
            <a:avLst/>
          </a:prstGeom>
        </p:spPr>
      </p:pic>
      <p:sp>
        <p:nvSpPr>
          <p:cNvPr id="31" name="CaixaDeTexto 30">
            <a:extLst>
              <a:ext uri="{FF2B5EF4-FFF2-40B4-BE49-F238E27FC236}">
                <a16:creationId xmlns:a16="http://schemas.microsoft.com/office/drawing/2014/main" id="{BFEBBD27-0DD1-C7EF-3EF3-F88E0F942FB0}"/>
              </a:ext>
            </a:extLst>
          </p:cNvPr>
          <p:cNvSpPr txBox="1"/>
          <p:nvPr/>
        </p:nvSpPr>
        <p:spPr>
          <a:xfrm>
            <a:off x="379248" y="7214889"/>
            <a:ext cx="337089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75000"/>
                  </a:schemeClr>
                </a:solidFill>
              </a:rPr>
              <a:t>Temos </a:t>
            </a:r>
            <a:r>
              <a:rPr lang="pt-BR" sz="2800" b="1" dirty="0">
                <a:solidFill>
                  <a:schemeClr val="bg1">
                    <a:lumMod val="75000"/>
                  </a:schemeClr>
                </a:solidFill>
              </a:rPr>
              <a:t>dados disponíveis</a:t>
            </a:r>
          </a:p>
        </p:txBody>
      </p:sp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D175BCF3-C5C3-16B8-C8DB-DF4953F8623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284" y="5934622"/>
            <a:ext cx="1151870" cy="1151870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A1944571-3295-1BCE-EE45-48B370BC4FCD}"/>
              </a:ext>
            </a:extLst>
          </p:cNvPr>
          <p:cNvSpPr txBox="1"/>
          <p:nvPr/>
        </p:nvSpPr>
        <p:spPr>
          <a:xfrm>
            <a:off x="4627091" y="7214889"/>
            <a:ext cx="3099355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/>
              <a:t>Existe um </a:t>
            </a:r>
            <a:r>
              <a:rPr lang="pt-BR" sz="2800" b="1" dirty="0"/>
              <a:t>padrão</a:t>
            </a:r>
            <a:r>
              <a:rPr lang="pt-BR" sz="2800" dirty="0"/>
              <a:t> nos dados</a:t>
            </a:r>
          </a:p>
        </p:txBody>
      </p:sp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A5C11B7A-92B8-8FF9-CAB5-C8377D5D0CB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9087" y="5976874"/>
            <a:ext cx="1151870" cy="1151870"/>
          </a:xfrm>
          <a:prstGeom prst="rect">
            <a:avLst/>
          </a:prstGeom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82D93990-EE84-DED5-836B-BAD9D9B39030}"/>
              </a:ext>
            </a:extLst>
          </p:cNvPr>
          <p:cNvSpPr txBox="1"/>
          <p:nvPr/>
        </p:nvSpPr>
        <p:spPr>
          <a:xfrm>
            <a:off x="8281719" y="7214889"/>
            <a:ext cx="380178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dirty="0">
                <a:solidFill>
                  <a:schemeClr val="bg1">
                    <a:lumMod val="75000"/>
                  </a:schemeClr>
                </a:solidFill>
              </a:rPr>
              <a:t>O </a:t>
            </a:r>
            <a:r>
              <a:rPr lang="pt-BR" sz="2800" b="1" dirty="0">
                <a:solidFill>
                  <a:schemeClr val="bg1">
                    <a:lumMod val="75000"/>
                  </a:schemeClr>
                </a:solidFill>
              </a:rPr>
              <a:t>problema a ser resolvido 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</a:rPr>
              <a:t>está bem definito</a:t>
            </a:r>
          </a:p>
        </p:txBody>
      </p:sp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4C6BE5E9-6892-C174-7141-FEC19A84BAC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1891" y="5986734"/>
            <a:ext cx="1151870" cy="115187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5AF5BAFE-510A-0FC1-4145-D6EE34A6CB18}"/>
              </a:ext>
            </a:extLst>
          </p:cNvPr>
          <p:cNvSpPr txBox="1"/>
          <p:nvPr/>
        </p:nvSpPr>
        <p:spPr>
          <a:xfrm>
            <a:off x="12366933" y="7214889"/>
            <a:ext cx="380178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2800" b="1" dirty="0">
                <a:solidFill>
                  <a:schemeClr val="bg1">
                    <a:lumMod val="75000"/>
                  </a:schemeClr>
                </a:solidFill>
              </a:rPr>
              <a:t>Não existe uma fórmula matemática</a:t>
            </a:r>
            <a:r>
              <a:rPr lang="pt-BR" sz="2800" dirty="0">
                <a:solidFill>
                  <a:schemeClr val="bg1">
                    <a:lumMod val="75000"/>
                  </a:schemeClr>
                </a:solidFill>
              </a:rPr>
              <a:t> para determinar o resultado</a:t>
            </a:r>
          </a:p>
        </p:txBody>
      </p:sp>
    </p:spTree>
    <p:extLst>
      <p:ext uri="{BB962C8B-B14F-4D97-AF65-F5344CB8AC3E}">
        <p14:creationId xmlns:p14="http://schemas.microsoft.com/office/powerpoint/2010/main" val="976805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QUANDO PARAR DE MELHORAR O MODELO?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4B4BD69-50AE-A462-5207-205CA66E0739}"/>
              </a:ext>
            </a:extLst>
          </p:cNvPr>
          <p:cNvSpPr txBox="1"/>
          <p:nvPr/>
        </p:nvSpPr>
        <p:spPr>
          <a:xfrm>
            <a:off x="5824811" y="2276161"/>
            <a:ext cx="11221774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b="1" dirty="0">
                <a:solidFill>
                  <a:srgbClr val="002060"/>
                </a:solidFill>
              </a:rPr>
              <a:t>Depende! </a:t>
            </a:r>
            <a:r>
              <a:rPr lang="pt-BR" sz="3200" dirty="0">
                <a:solidFill>
                  <a:srgbClr val="002060"/>
                </a:solidFill>
              </a:rPr>
              <a:t>Você, como cientista, precisa conseguir </a:t>
            </a:r>
            <a:r>
              <a:rPr lang="pt-BR" sz="3200" b="1" dirty="0">
                <a:solidFill>
                  <a:srgbClr val="002060"/>
                </a:solidFill>
              </a:rPr>
              <a:t>ponderar o tempo gasto </a:t>
            </a:r>
            <a:r>
              <a:rPr lang="pt-BR" sz="3200" dirty="0">
                <a:solidFill>
                  <a:srgbClr val="002060"/>
                </a:solidFill>
              </a:rPr>
              <a:t>para implementar essa melhoria no seu algoritmo com o </a:t>
            </a:r>
            <a:r>
              <a:rPr lang="pt-BR" sz="3200" b="1" dirty="0">
                <a:solidFill>
                  <a:srgbClr val="002060"/>
                </a:solidFill>
              </a:rPr>
              <a:t>resultado</a:t>
            </a:r>
            <a:r>
              <a:rPr lang="pt-BR" sz="3200" dirty="0">
                <a:solidFill>
                  <a:srgbClr val="002060"/>
                </a:solidFill>
              </a:rPr>
              <a:t> que ela vai trazer!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58B31D4F-B22C-01E8-0E66-D74EC5623A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730" y="5521140"/>
            <a:ext cx="2021086" cy="2021086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9962FCFC-B6A0-57CD-364E-3B16CB6B79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0184" y="5521140"/>
            <a:ext cx="2021086" cy="2021086"/>
          </a:xfrm>
          <a:prstGeom prst="rect">
            <a:avLst/>
          </a:prstGeom>
        </p:spPr>
      </p:pic>
      <p:sp>
        <p:nvSpPr>
          <p:cNvPr id="9" name="Cruz 8">
            <a:extLst>
              <a:ext uri="{FF2B5EF4-FFF2-40B4-BE49-F238E27FC236}">
                <a16:creationId xmlns:a16="http://schemas.microsoft.com/office/drawing/2014/main" id="{F698E567-2FE6-0BEB-873C-D9DB680D1F3B}"/>
              </a:ext>
            </a:extLst>
          </p:cNvPr>
          <p:cNvSpPr/>
          <p:nvPr/>
        </p:nvSpPr>
        <p:spPr>
          <a:xfrm rot="18978431">
            <a:off x="8364730" y="5752413"/>
            <a:ext cx="1558540" cy="1558540"/>
          </a:xfrm>
          <a:prstGeom prst="plus">
            <a:avLst>
              <a:gd name="adj" fmla="val 38736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73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1EBCDE-FDFC-5B55-B48A-3ACC343F4C95}"/>
              </a:ext>
            </a:extLst>
          </p:cNvPr>
          <p:cNvSpPr txBox="1"/>
          <p:nvPr/>
        </p:nvSpPr>
        <p:spPr>
          <a:xfrm>
            <a:off x="5569852" y="2462315"/>
            <a:ext cx="1177927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</a:rPr>
              <a:t>Aprender é permitir que o nosso algoritmo </a:t>
            </a:r>
            <a:r>
              <a:rPr lang="pt-BR" sz="3200" b="1" dirty="0">
                <a:solidFill>
                  <a:srgbClr val="002060"/>
                </a:solidFill>
              </a:rPr>
              <a:t>busque padrões nos dados </a:t>
            </a:r>
            <a:r>
              <a:rPr lang="pt-BR" sz="3200" dirty="0">
                <a:solidFill>
                  <a:srgbClr val="002060"/>
                </a:solidFill>
              </a:rPr>
              <a:t>que poderão ser usados para </a:t>
            </a:r>
            <a:r>
              <a:rPr lang="pt-BR" sz="3200" b="1" dirty="0">
                <a:solidFill>
                  <a:srgbClr val="002060"/>
                </a:solidFill>
              </a:rPr>
              <a:t>prever comportamentos futuros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A697DEE3-D1B0-0CD9-EE9F-050D0C9BA48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96" y="6638677"/>
            <a:ext cx="1944216" cy="1944216"/>
          </a:xfrm>
          <a:prstGeom prst="rect">
            <a:avLst/>
          </a:prstGeom>
        </p:spPr>
      </p:pic>
      <p:sp>
        <p:nvSpPr>
          <p:cNvPr id="7" name="Triângulo 6">
            <a:extLst>
              <a:ext uri="{FF2B5EF4-FFF2-40B4-BE49-F238E27FC236}">
                <a16:creationId xmlns:a16="http://schemas.microsoft.com/office/drawing/2014/main" id="{65D340B3-8FBF-1000-5671-88272C15E8D0}"/>
              </a:ext>
            </a:extLst>
          </p:cNvPr>
          <p:cNvSpPr/>
          <p:nvPr/>
        </p:nvSpPr>
        <p:spPr>
          <a:xfrm rot="5400000">
            <a:off x="2902391" y="7415299"/>
            <a:ext cx="1859186" cy="39097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E65E232D-81C2-8803-2559-4E462AB7DF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708" y="6722032"/>
            <a:ext cx="1777505" cy="1777505"/>
          </a:xfrm>
          <a:prstGeom prst="rect">
            <a:avLst/>
          </a:prstGeom>
        </p:spPr>
      </p:pic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27E4A977-C100-30FA-9927-B5E2F17F3F9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62" y="6722032"/>
            <a:ext cx="1777505" cy="1777505"/>
          </a:xfrm>
          <a:prstGeom prst="rect">
            <a:avLst/>
          </a:prstGeom>
        </p:spPr>
      </p:pic>
      <p:sp>
        <p:nvSpPr>
          <p:cNvPr id="23" name="Triângulo 22">
            <a:extLst>
              <a:ext uri="{FF2B5EF4-FFF2-40B4-BE49-F238E27FC236}">
                <a16:creationId xmlns:a16="http://schemas.microsoft.com/office/drawing/2014/main" id="{BAF48057-8815-F2A4-3B2B-7AFEDFF0EC81}"/>
              </a:ext>
            </a:extLst>
          </p:cNvPr>
          <p:cNvSpPr/>
          <p:nvPr/>
        </p:nvSpPr>
        <p:spPr>
          <a:xfrm rot="5400000">
            <a:off x="6445344" y="7415299"/>
            <a:ext cx="1859186" cy="39097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16">
            <a:extLst>
              <a:ext uri="{FF2B5EF4-FFF2-40B4-BE49-F238E27FC236}">
                <a16:creationId xmlns:a16="http://schemas.microsoft.com/office/drawing/2014/main" id="{8725F65E-2EBB-31E9-E692-34D9CCA1E1BA}"/>
              </a:ext>
            </a:extLst>
          </p:cNvPr>
          <p:cNvSpPr/>
          <p:nvPr/>
        </p:nvSpPr>
        <p:spPr>
          <a:xfrm rot="10800000">
            <a:off x="8216821" y="6007596"/>
            <a:ext cx="1859186" cy="39097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3931900D-ED95-7288-C0AB-2EAA6DE93F4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4" y="4223642"/>
            <a:ext cx="1460491" cy="1460491"/>
          </a:xfrm>
          <a:prstGeom prst="rect">
            <a:avLst/>
          </a:prstGeom>
        </p:spPr>
      </p:pic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E9E0A093-ADEB-2477-0440-CCA983CE0D1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031" y="6638676"/>
            <a:ext cx="1944216" cy="1944216"/>
          </a:xfrm>
          <a:prstGeom prst="rect">
            <a:avLst/>
          </a:prstGeom>
        </p:spPr>
      </p:pic>
      <p:sp>
        <p:nvSpPr>
          <p:cNvPr id="25" name="Triângulo 24">
            <a:extLst>
              <a:ext uri="{FF2B5EF4-FFF2-40B4-BE49-F238E27FC236}">
                <a16:creationId xmlns:a16="http://schemas.microsoft.com/office/drawing/2014/main" id="{0ACD196D-1A06-A06F-7067-E4B90C287159}"/>
              </a:ext>
            </a:extLst>
          </p:cNvPr>
          <p:cNvSpPr/>
          <p:nvPr/>
        </p:nvSpPr>
        <p:spPr>
          <a:xfrm rot="5400000">
            <a:off x="9872006" y="7434420"/>
            <a:ext cx="1859186" cy="390972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683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Escolhendo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o </a:t>
            </a: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melhor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</a:t>
            </a: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modelo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de Machine Learning</a:t>
            </a:r>
          </a:p>
        </p:txBody>
      </p: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6DB7A672-643F-B8C2-FA42-7436E8F6A5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6550735"/>
            <a:ext cx="730920" cy="73092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BC93EF-002C-80A3-449A-2998FDEBD492}"/>
              </a:ext>
            </a:extLst>
          </p:cNvPr>
          <p:cNvSpPr txBox="1"/>
          <p:nvPr/>
        </p:nvSpPr>
        <p:spPr>
          <a:xfrm>
            <a:off x="1844510" y="6731529"/>
            <a:ext cx="14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ALGORITMOS</a:t>
            </a:r>
          </a:p>
        </p:txBody>
      </p:sp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1DCC07D6-39A7-0CF1-C2C1-13D51E4544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7459861"/>
            <a:ext cx="730920" cy="73092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E92895-5F4D-57E1-3EB5-A32B41C373A2}"/>
              </a:ext>
            </a:extLst>
          </p:cNvPr>
          <p:cNvSpPr txBox="1"/>
          <p:nvPr/>
        </p:nvSpPr>
        <p:spPr>
          <a:xfrm>
            <a:off x="1844510" y="7502156"/>
            <a:ext cx="168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TRATAMENTO DE DADOS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963B360-8CD1-34B8-C858-B98EDC433FF2}"/>
              </a:ext>
            </a:extLst>
          </p:cNvPr>
          <p:cNvCxnSpPr>
            <a:cxnSpLocks/>
          </p:cNvCxnSpPr>
          <p:nvPr/>
        </p:nvCxnSpPr>
        <p:spPr>
          <a:xfrm>
            <a:off x="593452" y="7370758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1A00404-0E4B-CCB6-0F5D-941D7D618956}"/>
              </a:ext>
            </a:extLst>
          </p:cNvPr>
          <p:cNvCxnSpPr>
            <a:cxnSpLocks/>
          </p:cNvCxnSpPr>
          <p:nvPr/>
        </p:nvCxnSpPr>
        <p:spPr>
          <a:xfrm>
            <a:off x="593452" y="8279884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63088DD1-D73E-6CF2-29D5-A01ABC2D09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4" y="8368987"/>
            <a:ext cx="730920" cy="730920"/>
          </a:xfrm>
          <a:prstGeom prst="rect">
            <a:avLst/>
          </a:prstGeom>
        </p:spPr>
      </p:pic>
      <p:pic>
        <p:nvPicPr>
          <p:cNvPr id="22" name="Imagem 21" descr="Forma&#10;&#10;Descrição gerada automaticamente com confiança baixa">
            <a:extLst>
              <a:ext uri="{FF2B5EF4-FFF2-40B4-BE49-F238E27FC236}">
                <a16:creationId xmlns:a16="http://schemas.microsoft.com/office/drawing/2014/main" id="{E67BBC21-BD0E-2A29-02A0-0A4A30793D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9278115"/>
            <a:ext cx="730920" cy="730920"/>
          </a:xfrm>
          <a:prstGeom prst="rect">
            <a:avLst/>
          </a:prstGeom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F5E52EE-0313-DFE6-0998-8738A0D03381}"/>
              </a:ext>
            </a:extLst>
          </p:cNvPr>
          <p:cNvCxnSpPr>
            <a:cxnSpLocks/>
          </p:cNvCxnSpPr>
          <p:nvPr/>
        </p:nvCxnSpPr>
        <p:spPr>
          <a:xfrm>
            <a:off x="593452" y="9189010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B8D7CF-B1C5-5032-57C6-FE94B7E26652}"/>
              </a:ext>
            </a:extLst>
          </p:cNvPr>
          <p:cNvSpPr txBox="1"/>
          <p:nvPr/>
        </p:nvSpPr>
        <p:spPr>
          <a:xfrm>
            <a:off x="1844510" y="8428822"/>
            <a:ext cx="149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SELEÇÃO DE VARIÁVEIS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AFEBF31-0388-34FD-E50C-1F7A225A17E5}"/>
              </a:ext>
            </a:extLst>
          </p:cNvPr>
          <p:cNvSpPr txBox="1"/>
          <p:nvPr/>
        </p:nvSpPr>
        <p:spPr>
          <a:xfrm>
            <a:off x="1844509" y="9320409"/>
            <a:ext cx="168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AJUSTE DE PARÂMETROS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9813AFA-0814-A549-F197-84D71CE52D82}"/>
              </a:ext>
            </a:extLst>
          </p:cNvPr>
          <p:cNvCxnSpPr>
            <a:cxnSpLocks/>
          </p:cNvCxnSpPr>
          <p:nvPr/>
        </p:nvCxnSpPr>
        <p:spPr>
          <a:xfrm>
            <a:off x="593452" y="6367636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Gráfico 46">
            <a:extLst>
              <a:ext uri="{FF2B5EF4-FFF2-40B4-BE49-F238E27FC236}">
                <a16:creationId xmlns:a16="http://schemas.microsoft.com/office/drawing/2014/main" id="{44CF1636-02F6-26DB-8902-A9DAEB053810}"/>
              </a:ext>
            </a:extLst>
          </p:cNvPr>
          <p:cNvGraphicFramePr/>
          <p:nvPr/>
        </p:nvGraphicFramePr>
        <p:xfrm>
          <a:off x="4084204" y="1471092"/>
          <a:ext cx="12095202" cy="4629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90CF44CF-BAFB-8A9B-AD92-91304775DE2F}"/>
              </a:ext>
            </a:extLst>
          </p:cNvPr>
          <p:cNvGrpSpPr/>
          <p:nvPr/>
        </p:nvGrpSpPr>
        <p:grpSpPr>
          <a:xfrm>
            <a:off x="4060961" y="6655668"/>
            <a:ext cx="386644" cy="3192766"/>
            <a:chOff x="4060961" y="6655668"/>
            <a:chExt cx="386644" cy="3192766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B5038092-3E28-BB6A-4567-2C36763E23C8}"/>
                </a:ext>
              </a:extLst>
            </p:cNvPr>
            <p:cNvSpPr txBox="1"/>
            <p:nvPr/>
          </p:nvSpPr>
          <p:spPr>
            <a:xfrm>
              <a:off x="408420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03ACE4AC-0745-9293-1E52-B5C6F414689A}"/>
                </a:ext>
              </a:extLst>
            </p:cNvPr>
            <p:cNvSpPr txBox="1"/>
            <p:nvPr/>
          </p:nvSpPr>
          <p:spPr>
            <a:xfrm>
              <a:off x="4060961" y="7572240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E04EA99B-4673-F52F-C3C3-51F37B19237B}"/>
                </a:ext>
              </a:extLst>
            </p:cNvPr>
            <p:cNvSpPr txBox="1"/>
            <p:nvPr/>
          </p:nvSpPr>
          <p:spPr>
            <a:xfrm>
              <a:off x="4060961" y="8495182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6B6FAD1B-EF1F-E261-F8EC-25C818C781E2}"/>
                </a:ext>
              </a:extLst>
            </p:cNvPr>
            <p:cNvSpPr txBox="1"/>
            <p:nvPr/>
          </p:nvSpPr>
          <p:spPr>
            <a:xfrm>
              <a:off x="4060961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4AC7D442-3DB8-697C-8525-3061FE93E52C}"/>
              </a:ext>
            </a:extLst>
          </p:cNvPr>
          <p:cNvSpPr txBox="1"/>
          <p:nvPr/>
        </p:nvSpPr>
        <p:spPr>
          <a:xfrm>
            <a:off x="3232593" y="5601678"/>
            <a:ext cx="82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b="1" dirty="0">
                <a:solidFill>
                  <a:srgbClr val="002060"/>
                </a:solidFill>
              </a:rPr>
              <a:t>Tempo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308E6FD-F93E-8466-F66A-3F40BB56D8E6}"/>
              </a:ext>
            </a:extLst>
          </p:cNvPr>
          <p:cNvSpPr txBox="1"/>
          <p:nvPr/>
        </p:nvSpPr>
        <p:spPr>
          <a:xfrm>
            <a:off x="3503211" y="2467256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b="1" dirty="0">
                <a:solidFill>
                  <a:srgbClr val="00A13D"/>
                </a:solidFill>
              </a:rPr>
              <a:t>Erro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E160970F-0154-116F-382F-FDEFE55E21F9}"/>
              </a:ext>
            </a:extLst>
          </p:cNvPr>
          <p:cNvSpPr txBox="1"/>
          <p:nvPr/>
        </p:nvSpPr>
        <p:spPr>
          <a:xfrm>
            <a:off x="13367733" y="9916748"/>
            <a:ext cx="490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Meramente ilustrativo, apenas para fins didáticos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F887CB76-9DDA-3C71-558D-76070F8609F1}"/>
              </a:ext>
            </a:extLst>
          </p:cNvPr>
          <p:cNvGrpSpPr/>
          <p:nvPr/>
        </p:nvGrpSpPr>
        <p:grpSpPr>
          <a:xfrm rot="20627665">
            <a:off x="-559930" y="890187"/>
            <a:ext cx="3804903" cy="3421150"/>
            <a:chOff x="92918" y="1040975"/>
            <a:chExt cx="5612058" cy="4635276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8C03D2B7-9F00-B5BA-D57A-5CC73732313E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30" name="Imagem 29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DC0BF91-2698-32A9-6838-7113BD09B7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42264FCB-2C14-1C3C-5CEA-5B498F54C5F8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659CA6AA-61C3-1E8E-8781-262A04458731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9013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Escolhendo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o </a:t>
            </a: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melhor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</a:t>
            </a: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modelo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de Machine Learning</a:t>
            </a:r>
          </a:p>
        </p:txBody>
      </p: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6DB7A672-643F-B8C2-FA42-7436E8F6A5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6550735"/>
            <a:ext cx="730920" cy="730920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1DCC07D6-39A7-0CF1-C2C1-13D51E4544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7459861"/>
            <a:ext cx="730920" cy="73092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E92895-5F4D-57E1-3EB5-A32B41C373A2}"/>
              </a:ext>
            </a:extLst>
          </p:cNvPr>
          <p:cNvSpPr txBox="1"/>
          <p:nvPr/>
        </p:nvSpPr>
        <p:spPr>
          <a:xfrm>
            <a:off x="1844510" y="7502156"/>
            <a:ext cx="168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TRATAMENTO DE DADOS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963B360-8CD1-34B8-C858-B98EDC433FF2}"/>
              </a:ext>
            </a:extLst>
          </p:cNvPr>
          <p:cNvCxnSpPr>
            <a:cxnSpLocks/>
          </p:cNvCxnSpPr>
          <p:nvPr/>
        </p:nvCxnSpPr>
        <p:spPr>
          <a:xfrm>
            <a:off x="593452" y="7370758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1A00404-0E4B-CCB6-0F5D-941D7D618956}"/>
              </a:ext>
            </a:extLst>
          </p:cNvPr>
          <p:cNvCxnSpPr>
            <a:cxnSpLocks/>
          </p:cNvCxnSpPr>
          <p:nvPr/>
        </p:nvCxnSpPr>
        <p:spPr>
          <a:xfrm>
            <a:off x="593452" y="8279884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63088DD1-D73E-6CF2-29D5-A01ABC2D09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4" y="8368987"/>
            <a:ext cx="730920" cy="730920"/>
          </a:xfrm>
          <a:prstGeom prst="rect">
            <a:avLst/>
          </a:prstGeom>
        </p:spPr>
      </p:pic>
      <p:pic>
        <p:nvPicPr>
          <p:cNvPr id="22" name="Imagem 21" descr="Forma&#10;&#10;Descrição gerada automaticamente com confiança baixa">
            <a:extLst>
              <a:ext uri="{FF2B5EF4-FFF2-40B4-BE49-F238E27FC236}">
                <a16:creationId xmlns:a16="http://schemas.microsoft.com/office/drawing/2014/main" id="{E67BBC21-BD0E-2A29-02A0-0A4A30793D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9278115"/>
            <a:ext cx="730920" cy="730920"/>
          </a:xfrm>
          <a:prstGeom prst="rect">
            <a:avLst/>
          </a:prstGeom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F5E52EE-0313-DFE6-0998-8738A0D03381}"/>
              </a:ext>
            </a:extLst>
          </p:cNvPr>
          <p:cNvCxnSpPr>
            <a:cxnSpLocks/>
          </p:cNvCxnSpPr>
          <p:nvPr/>
        </p:nvCxnSpPr>
        <p:spPr>
          <a:xfrm>
            <a:off x="593452" y="9189010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B8D7CF-B1C5-5032-57C6-FE94B7E26652}"/>
              </a:ext>
            </a:extLst>
          </p:cNvPr>
          <p:cNvSpPr txBox="1"/>
          <p:nvPr/>
        </p:nvSpPr>
        <p:spPr>
          <a:xfrm>
            <a:off x="1844510" y="8428822"/>
            <a:ext cx="149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SELEÇÃO DE VARIÁVEIS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AFEBF31-0388-34FD-E50C-1F7A225A17E5}"/>
              </a:ext>
            </a:extLst>
          </p:cNvPr>
          <p:cNvSpPr txBox="1"/>
          <p:nvPr/>
        </p:nvSpPr>
        <p:spPr>
          <a:xfrm>
            <a:off x="1844509" y="9320409"/>
            <a:ext cx="168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AJUSTE DE PARÂMETROS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9813AFA-0814-A549-F197-84D71CE52D82}"/>
              </a:ext>
            </a:extLst>
          </p:cNvPr>
          <p:cNvCxnSpPr>
            <a:cxnSpLocks/>
          </p:cNvCxnSpPr>
          <p:nvPr/>
        </p:nvCxnSpPr>
        <p:spPr>
          <a:xfrm>
            <a:off x="593452" y="6367636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Gráfico 46">
            <a:extLst>
              <a:ext uri="{FF2B5EF4-FFF2-40B4-BE49-F238E27FC236}">
                <a16:creationId xmlns:a16="http://schemas.microsoft.com/office/drawing/2014/main" id="{44CF1636-02F6-26DB-8902-A9DAEB053810}"/>
              </a:ext>
            </a:extLst>
          </p:cNvPr>
          <p:cNvGraphicFramePr/>
          <p:nvPr/>
        </p:nvGraphicFramePr>
        <p:xfrm>
          <a:off x="4084204" y="1471092"/>
          <a:ext cx="12095202" cy="4629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90CF44CF-BAFB-8A9B-AD92-91304775DE2F}"/>
              </a:ext>
            </a:extLst>
          </p:cNvPr>
          <p:cNvGrpSpPr/>
          <p:nvPr/>
        </p:nvGrpSpPr>
        <p:grpSpPr>
          <a:xfrm>
            <a:off x="4060961" y="6655668"/>
            <a:ext cx="386644" cy="3192766"/>
            <a:chOff x="4060961" y="6655668"/>
            <a:chExt cx="386644" cy="3192766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B5038092-3E28-BB6A-4567-2C36763E23C8}"/>
                </a:ext>
              </a:extLst>
            </p:cNvPr>
            <p:cNvSpPr txBox="1"/>
            <p:nvPr/>
          </p:nvSpPr>
          <p:spPr>
            <a:xfrm>
              <a:off x="408420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03ACE4AC-0745-9293-1E52-B5C6F414689A}"/>
                </a:ext>
              </a:extLst>
            </p:cNvPr>
            <p:cNvSpPr txBox="1"/>
            <p:nvPr/>
          </p:nvSpPr>
          <p:spPr>
            <a:xfrm>
              <a:off x="4060961" y="7572240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E04EA99B-4673-F52F-C3C3-51F37B19237B}"/>
                </a:ext>
              </a:extLst>
            </p:cNvPr>
            <p:cNvSpPr txBox="1"/>
            <p:nvPr/>
          </p:nvSpPr>
          <p:spPr>
            <a:xfrm>
              <a:off x="4060961" y="8495182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6B6FAD1B-EF1F-E261-F8EC-25C818C781E2}"/>
                </a:ext>
              </a:extLst>
            </p:cNvPr>
            <p:cNvSpPr txBox="1"/>
            <p:nvPr/>
          </p:nvSpPr>
          <p:spPr>
            <a:xfrm>
              <a:off x="4060961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95B9251B-BCBB-B98F-B27D-38D0495BB3DC}"/>
              </a:ext>
            </a:extLst>
          </p:cNvPr>
          <p:cNvGrpSpPr/>
          <p:nvPr/>
        </p:nvGrpSpPr>
        <p:grpSpPr>
          <a:xfrm>
            <a:off x="5340623" y="6672791"/>
            <a:ext cx="386644" cy="3192766"/>
            <a:chOff x="5276276" y="6655668"/>
            <a:chExt cx="386644" cy="3192766"/>
          </a:xfrm>
        </p:grpSpPr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D932F7CD-30B7-63AC-6AE2-379429C1B8E0}"/>
                </a:ext>
              </a:extLst>
            </p:cNvPr>
            <p:cNvSpPr txBox="1"/>
            <p:nvPr/>
          </p:nvSpPr>
          <p:spPr>
            <a:xfrm>
              <a:off x="529951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2F36E259-9B5E-AF18-8053-BEBB580EBBBB}"/>
                </a:ext>
              </a:extLst>
            </p:cNvPr>
            <p:cNvSpPr txBox="1"/>
            <p:nvPr/>
          </p:nvSpPr>
          <p:spPr>
            <a:xfrm>
              <a:off x="530432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123FBFF0-8075-001D-0929-26B15D480F6B}"/>
                </a:ext>
              </a:extLst>
            </p:cNvPr>
            <p:cNvSpPr txBox="1"/>
            <p:nvPr/>
          </p:nvSpPr>
          <p:spPr>
            <a:xfrm>
              <a:off x="5276276" y="8495182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BF03D68-A865-9D98-E577-E77BC232797B}"/>
                </a:ext>
              </a:extLst>
            </p:cNvPr>
            <p:cNvSpPr txBox="1"/>
            <p:nvPr/>
          </p:nvSpPr>
          <p:spPr>
            <a:xfrm>
              <a:off x="5276276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4AC7D442-3DB8-697C-8525-3061FE93E52C}"/>
              </a:ext>
            </a:extLst>
          </p:cNvPr>
          <p:cNvSpPr txBox="1"/>
          <p:nvPr/>
        </p:nvSpPr>
        <p:spPr>
          <a:xfrm>
            <a:off x="3232593" y="5601678"/>
            <a:ext cx="82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b="1" dirty="0">
                <a:solidFill>
                  <a:srgbClr val="002060"/>
                </a:solidFill>
              </a:rPr>
              <a:t>Tempo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308E6FD-F93E-8466-F66A-3F40BB56D8E6}"/>
              </a:ext>
            </a:extLst>
          </p:cNvPr>
          <p:cNvSpPr txBox="1"/>
          <p:nvPr/>
        </p:nvSpPr>
        <p:spPr>
          <a:xfrm>
            <a:off x="3503211" y="2467256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b="1" dirty="0">
                <a:solidFill>
                  <a:srgbClr val="00A13D"/>
                </a:solidFill>
              </a:rPr>
              <a:t>Erro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E160970F-0154-116F-382F-FDEFE55E21F9}"/>
              </a:ext>
            </a:extLst>
          </p:cNvPr>
          <p:cNvSpPr txBox="1"/>
          <p:nvPr/>
        </p:nvSpPr>
        <p:spPr>
          <a:xfrm>
            <a:off x="13367733" y="9916748"/>
            <a:ext cx="490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Meramente ilustrativo, apenas para fins didáticos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15E206D-977E-B1D5-DA4D-BC63B509D10D}"/>
              </a:ext>
            </a:extLst>
          </p:cNvPr>
          <p:cNvSpPr txBox="1"/>
          <p:nvPr/>
        </p:nvSpPr>
        <p:spPr>
          <a:xfrm>
            <a:off x="1844510" y="6731529"/>
            <a:ext cx="14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ALGORITMOS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60D5499D-E952-669A-BC85-08A7D5548243}"/>
              </a:ext>
            </a:extLst>
          </p:cNvPr>
          <p:cNvGrpSpPr/>
          <p:nvPr/>
        </p:nvGrpSpPr>
        <p:grpSpPr>
          <a:xfrm rot="20627665">
            <a:off x="-559930" y="890187"/>
            <a:ext cx="3804903" cy="3421150"/>
            <a:chOff x="92918" y="1040975"/>
            <a:chExt cx="5612058" cy="4635276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B53B83DD-EE26-FDF2-B499-30C96C353539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37" name="Imagem 36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11AD31DA-3A0A-3CA0-C226-5779E9C3246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3140B2FF-7E5F-5013-7FCE-B39B63507D29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5C5EFEC-2859-C51C-1122-B14EE28EC99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367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Escolhendo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o </a:t>
            </a: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melhor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</a:t>
            </a: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modelo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de Machine Learning</a:t>
            </a:r>
          </a:p>
        </p:txBody>
      </p: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6DB7A672-643F-B8C2-FA42-7436E8F6A5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6550735"/>
            <a:ext cx="730920" cy="730920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1DCC07D6-39A7-0CF1-C2C1-13D51E4544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7459861"/>
            <a:ext cx="730920" cy="73092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E92895-5F4D-57E1-3EB5-A32B41C373A2}"/>
              </a:ext>
            </a:extLst>
          </p:cNvPr>
          <p:cNvSpPr txBox="1"/>
          <p:nvPr/>
        </p:nvSpPr>
        <p:spPr>
          <a:xfrm>
            <a:off x="1844510" y="7502156"/>
            <a:ext cx="168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TRATAMENTO DE DADOS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963B360-8CD1-34B8-C858-B98EDC433FF2}"/>
              </a:ext>
            </a:extLst>
          </p:cNvPr>
          <p:cNvCxnSpPr>
            <a:cxnSpLocks/>
          </p:cNvCxnSpPr>
          <p:nvPr/>
        </p:nvCxnSpPr>
        <p:spPr>
          <a:xfrm>
            <a:off x="593452" y="7370758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1A00404-0E4B-CCB6-0F5D-941D7D618956}"/>
              </a:ext>
            </a:extLst>
          </p:cNvPr>
          <p:cNvCxnSpPr>
            <a:cxnSpLocks/>
          </p:cNvCxnSpPr>
          <p:nvPr/>
        </p:nvCxnSpPr>
        <p:spPr>
          <a:xfrm>
            <a:off x="593452" y="8279884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63088DD1-D73E-6CF2-29D5-A01ABC2D09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4" y="8368987"/>
            <a:ext cx="730920" cy="730920"/>
          </a:xfrm>
          <a:prstGeom prst="rect">
            <a:avLst/>
          </a:prstGeom>
        </p:spPr>
      </p:pic>
      <p:pic>
        <p:nvPicPr>
          <p:cNvPr id="22" name="Imagem 21" descr="Forma&#10;&#10;Descrição gerada automaticamente com confiança baixa">
            <a:extLst>
              <a:ext uri="{FF2B5EF4-FFF2-40B4-BE49-F238E27FC236}">
                <a16:creationId xmlns:a16="http://schemas.microsoft.com/office/drawing/2014/main" id="{E67BBC21-BD0E-2A29-02A0-0A4A30793D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9278115"/>
            <a:ext cx="730920" cy="730920"/>
          </a:xfrm>
          <a:prstGeom prst="rect">
            <a:avLst/>
          </a:prstGeom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F5E52EE-0313-DFE6-0998-8738A0D03381}"/>
              </a:ext>
            </a:extLst>
          </p:cNvPr>
          <p:cNvCxnSpPr>
            <a:cxnSpLocks/>
          </p:cNvCxnSpPr>
          <p:nvPr/>
        </p:nvCxnSpPr>
        <p:spPr>
          <a:xfrm>
            <a:off x="593452" y="9189010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B8D7CF-B1C5-5032-57C6-FE94B7E26652}"/>
              </a:ext>
            </a:extLst>
          </p:cNvPr>
          <p:cNvSpPr txBox="1"/>
          <p:nvPr/>
        </p:nvSpPr>
        <p:spPr>
          <a:xfrm>
            <a:off x="1844510" y="8428822"/>
            <a:ext cx="149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SELEÇÃO DE VARIÁVEIS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AFEBF31-0388-34FD-E50C-1F7A225A17E5}"/>
              </a:ext>
            </a:extLst>
          </p:cNvPr>
          <p:cNvSpPr txBox="1"/>
          <p:nvPr/>
        </p:nvSpPr>
        <p:spPr>
          <a:xfrm>
            <a:off x="1844509" y="9320409"/>
            <a:ext cx="168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AJUSTE DE PARÂMETROS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9813AFA-0814-A549-F197-84D71CE52D82}"/>
              </a:ext>
            </a:extLst>
          </p:cNvPr>
          <p:cNvCxnSpPr>
            <a:cxnSpLocks/>
          </p:cNvCxnSpPr>
          <p:nvPr/>
        </p:nvCxnSpPr>
        <p:spPr>
          <a:xfrm>
            <a:off x="593452" y="6367636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Gráfico 46">
            <a:extLst>
              <a:ext uri="{FF2B5EF4-FFF2-40B4-BE49-F238E27FC236}">
                <a16:creationId xmlns:a16="http://schemas.microsoft.com/office/drawing/2014/main" id="{44CF1636-02F6-26DB-8902-A9DAEB053810}"/>
              </a:ext>
            </a:extLst>
          </p:cNvPr>
          <p:cNvGraphicFramePr/>
          <p:nvPr/>
        </p:nvGraphicFramePr>
        <p:xfrm>
          <a:off x="4084204" y="1471092"/>
          <a:ext cx="12095202" cy="4629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90CF44CF-BAFB-8A9B-AD92-91304775DE2F}"/>
              </a:ext>
            </a:extLst>
          </p:cNvPr>
          <p:cNvGrpSpPr/>
          <p:nvPr/>
        </p:nvGrpSpPr>
        <p:grpSpPr>
          <a:xfrm>
            <a:off x="4060961" y="6655668"/>
            <a:ext cx="386644" cy="3192766"/>
            <a:chOff x="4060961" y="6655668"/>
            <a:chExt cx="386644" cy="3192766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B5038092-3E28-BB6A-4567-2C36763E23C8}"/>
                </a:ext>
              </a:extLst>
            </p:cNvPr>
            <p:cNvSpPr txBox="1"/>
            <p:nvPr/>
          </p:nvSpPr>
          <p:spPr>
            <a:xfrm>
              <a:off x="408420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03ACE4AC-0745-9293-1E52-B5C6F414689A}"/>
                </a:ext>
              </a:extLst>
            </p:cNvPr>
            <p:cNvSpPr txBox="1"/>
            <p:nvPr/>
          </p:nvSpPr>
          <p:spPr>
            <a:xfrm>
              <a:off x="4060961" y="7572240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E04EA99B-4673-F52F-C3C3-51F37B19237B}"/>
                </a:ext>
              </a:extLst>
            </p:cNvPr>
            <p:cNvSpPr txBox="1"/>
            <p:nvPr/>
          </p:nvSpPr>
          <p:spPr>
            <a:xfrm>
              <a:off x="4060961" y="8495182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6B6FAD1B-EF1F-E261-F8EC-25C818C781E2}"/>
                </a:ext>
              </a:extLst>
            </p:cNvPr>
            <p:cNvSpPr txBox="1"/>
            <p:nvPr/>
          </p:nvSpPr>
          <p:spPr>
            <a:xfrm>
              <a:off x="4060961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95B9251B-BCBB-B98F-B27D-38D0495BB3DC}"/>
              </a:ext>
            </a:extLst>
          </p:cNvPr>
          <p:cNvGrpSpPr/>
          <p:nvPr/>
        </p:nvGrpSpPr>
        <p:grpSpPr>
          <a:xfrm>
            <a:off x="5340623" y="6672791"/>
            <a:ext cx="386644" cy="3192766"/>
            <a:chOff x="5276276" y="6655668"/>
            <a:chExt cx="386644" cy="3192766"/>
          </a:xfrm>
        </p:grpSpPr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D932F7CD-30B7-63AC-6AE2-379429C1B8E0}"/>
                </a:ext>
              </a:extLst>
            </p:cNvPr>
            <p:cNvSpPr txBox="1"/>
            <p:nvPr/>
          </p:nvSpPr>
          <p:spPr>
            <a:xfrm>
              <a:off x="529951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2F36E259-9B5E-AF18-8053-BEBB580EBBBB}"/>
                </a:ext>
              </a:extLst>
            </p:cNvPr>
            <p:cNvSpPr txBox="1"/>
            <p:nvPr/>
          </p:nvSpPr>
          <p:spPr>
            <a:xfrm>
              <a:off x="530432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123FBFF0-8075-001D-0929-26B15D480F6B}"/>
                </a:ext>
              </a:extLst>
            </p:cNvPr>
            <p:cNvSpPr txBox="1"/>
            <p:nvPr/>
          </p:nvSpPr>
          <p:spPr>
            <a:xfrm>
              <a:off x="5276276" y="8495182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BF03D68-A865-9D98-E577-E77BC232797B}"/>
                </a:ext>
              </a:extLst>
            </p:cNvPr>
            <p:cNvSpPr txBox="1"/>
            <p:nvPr/>
          </p:nvSpPr>
          <p:spPr>
            <a:xfrm>
              <a:off x="5276276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2F0F4FC6-45AB-62DB-FD62-9FC3A6106942}"/>
              </a:ext>
            </a:extLst>
          </p:cNvPr>
          <p:cNvGrpSpPr/>
          <p:nvPr/>
        </p:nvGrpSpPr>
        <p:grpSpPr>
          <a:xfrm>
            <a:off x="6669124" y="6655668"/>
            <a:ext cx="386644" cy="3192766"/>
            <a:chOff x="6491591" y="6655668"/>
            <a:chExt cx="386644" cy="3192766"/>
          </a:xfrm>
        </p:grpSpPr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D11A80E4-8E83-00C4-4757-E55D78428985}"/>
                </a:ext>
              </a:extLst>
            </p:cNvPr>
            <p:cNvSpPr txBox="1"/>
            <p:nvPr/>
          </p:nvSpPr>
          <p:spPr>
            <a:xfrm>
              <a:off x="651483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0DCFC3AF-E987-CFAA-468E-4591AB8D7129}"/>
                </a:ext>
              </a:extLst>
            </p:cNvPr>
            <p:cNvSpPr txBox="1"/>
            <p:nvPr/>
          </p:nvSpPr>
          <p:spPr>
            <a:xfrm>
              <a:off x="6519643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ECB586D6-9B4C-808C-25DB-4EBEE6123EA3}"/>
                </a:ext>
              </a:extLst>
            </p:cNvPr>
            <p:cNvSpPr txBox="1"/>
            <p:nvPr/>
          </p:nvSpPr>
          <p:spPr>
            <a:xfrm>
              <a:off x="6519643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D25285B5-C351-C089-C317-4768C57A930E}"/>
                </a:ext>
              </a:extLst>
            </p:cNvPr>
            <p:cNvSpPr txBox="1"/>
            <p:nvPr/>
          </p:nvSpPr>
          <p:spPr>
            <a:xfrm>
              <a:off x="6491591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4AC7D442-3DB8-697C-8525-3061FE93E52C}"/>
              </a:ext>
            </a:extLst>
          </p:cNvPr>
          <p:cNvSpPr txBox="1"/>
          <p:nvPr/>
        </p:nvSpPr>
        <p:spPr>
          <a:xfrm>
            <a:off x="3232593" y="5601678"/>
            <a:ext cx="82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b="1" dirty="0">
                <a:solidFill>
                  <a:srgbClr val="002060"/>
                </a:solidFill>
              </a:rPr>
              <a:t>Tempo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308E6FD-F93E-8466-F66A-3F40BB56D8E6}"/>
              </a:ext>
            </a:extLst>
          </p:cNvPr>
          <p:cNvSpPr txBox="1"/>
          <p:nvPr/>
        </p:nvSpPr>
        <p:spPr>
          <a:xfrm>
            <a:off x="3503211" y="2467256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b="1" dirty="0">
                <a:solidFill>
                  <a:srgbClr val="00A13D"/>
                </a:solidFill>
              </a:rPr>
              <a:t>Erro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E160970F-0154-116F-382F-FDEFE55E21F9}"/>
              </a:ext>
            </a:extLst>
          </p:cNvPr>
          <p:cNvSpPr txBox="1"/>
          <p:nvPr/>
        </p:nvSpPr>
        <p:spPr>
          <a:xfrm>
            <a:off x="13367733" y="9916748"/>
            <a:ext cx="490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Meramente ilustrativo, apenas para fins didáticos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6463918-A97A-1EFE-6912-F67BE6DC5D59}"/>
              </a:ext>
            </a:extLst>
          </p:cNvPr>
          <p:cNvSpPr txBox="1"/>
          <p:nvPr/>
        </p:nvSpPr>
        <p:spPr>
          <a:xfrm>
            <a:off x="1844510" y="6731529"/>
            <a:ext cx="14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ALGORITMOS</a:t>
            </a: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6DE43A4A-69C3-DAD5-F69B-F713B37F2C34}"/>
              </a:ext>
            </a:extLst>
          </p:cNvPr>
          <p:cNvGrpSpPr/>
          <p:nvPr/>
        </p:nvGrpSpPr>
        <p:grpSpPr>
          <a:xfrm rot="20627665">
            <a:off x="-559930" y="890187"/>
            <a:ext cx="3804903" cy="3421150"/>
            <a:chOff x="92918" y="1040975"/>
            <a:chExt cx="5612058" cy="4635276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414F9F83-8AA6-FCD2-25E1-8B3BFCA9158A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41" name="Imagem 40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6899EE55-007E-007A-521C-83C1ED8170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42" name="Retângulo 41">
                <a:extLst>
                  <a:ext uri="{FF2B5EF4-FFF2-40B4-BE49-F238E27FC236}">
                    <a16:creationId xmlns:a16="http://schemas.microsoft.com/office/drawing/2014/main" id="{9504D211-DD65-B22E-768A-A1B18C9E24F0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DA3A8460-0CE5-8B82-5F6C-813B0DB00B3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4488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Escolhendo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o </a:t>
            </a: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melhor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</a:t>
            </a: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modelo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de Machine Learning</a:t>
            </a:r>
          </a:p>
        </p:txBody>
      </p: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6DB7A672-643F-B8C2-FA42-7436E8F6A5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6550735"/>
            <a:ext cx="730920" cy="730920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1DCC07D6-39A7-0CF1-C2C1-13D51E4544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7459861"/>
            <a:ext cx="730920" cy="73092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E92895-5F4D-57E1-3EB5-A32B41C373A2}"/>
              </a:ext>
            </a:extLst>
          </p:cNvPr>
          <p:cNvSpPr txBox="1"/>
          <p:nvPr/>
        </p:nvSpPr>
        <p:spPr>
          <a:xfrm>
            <a:off x="1844510" y="7502156"/>
            <a:ext cx="168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TRATAMENTO DE DADOS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963B360-8CD1-34B8-C858-B98EDC433FF2}"/>
              </a:ext>
            </a:extLst>
          </p:cNvPr>
          <p:cNvCxnSpPr>
            <a:cxnSpLocks/>
          </p:cNvCxnSpPr>
          <p:nvPr/>
        </p:nvCxnSpPr>
        <p:spPr>
          <a:xfrm>
            <a:off x="593452" y="7370758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1A00404-0E4B-CCB6-0F5D-941D7D618956}"/>
              </a:ext>
            </a:extLst>
          </p:cNvPr>
          <p:cNvCxnSpPr>
            <a:cxnSpLocks/>
          </p:cNvCxnSpPr>
          <p:nvPr/>
        </p:nvCxnSpPr>
        <p:spPr>
          <a:xfrm>
            <a:off x="593452" y="8279884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63088DD1-D73E-6CF2-29D5-A01ABC2D09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4" y="8368987"/>
            <a:ext cx="730920" cy="730920"/>
          </a:xfrm>
          <a:prstGeom prst="rect">
            <a:avLst/>
          </a:prstGeom>
        </p:spPr>
      </p:pic>
      <p:pic>
        <p:nvPicPr>
          <p:cNvPr id="22" name="Imagem 21" descr="Forma&#10;&#10;Descrição gerada automaticamente com confiança baixa">
            <a:extLst>
              <a:ext uri="{FF2B5EF4-FFF2-40B4-BE49-F238E27FC236}">
                <a16:creationId xmlns:a16="http://schemas.microsoft.com/office/drawing/2014/main" id="{E67BBC21-BD0E-2A29-02A0-0A4A30793D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9278115"/>
            <a:ext cx="730920" cy="730920"/>
          </a:xfrm>
          <a:prstGeom prst="rect">
            <a:avLst/>
          </a:prstGeom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F5E52EE-0313-DFE6-0998-8738A0D03381}"/>
              </a:ext>
            </a:extLst>
          </p:cNvPr>
          <p:cNvCxnSpPr>
            <a:cxnSpLocks/>
          </p:cNvCxnSpPr>
          <p:nvPr/>
        </p:nvCxnSpPr>
        <p:spPr>
          <a:xfrm>
            <a:off x="593452" y="9189010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B8D7CF-B1C5-5032-57C6-FE94B7E26652}"/>
              </a:ext>
            </a:extLst>
          </p:cNvPr>
          <p:cNvSpPr txBox="1"/>
          <p:nvPr/>
        </p:nvSpPr>
        <p:spPr>
          <a:xfrm>
            <a:off x="1844510" y="8428822"/>
            <a:ext cx="149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SELEÇÃO DE VARIÁVEIS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AFEBF31-0388-34FD-E50C-1F7A225A17E5}"/>
              </a:ext>
            </a:extLst>
          </p:cNvPr>
          <p:cNvSpPr txBox="1"/>
          <p:nvPr/>
        </p:nvSpPr>
        <p:spPr>
          <a:xfrm>
            <a:off x="1844509" y="9320409"/>
            <a:ext cx="168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AJUSTE DE PARÂMETROS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9813AFA-0814-A549-F197-84D71CE52D82}"/>
              </a:ext>
            </a:extLst>
          </p:cNvPr>
          <p:cNvCxnSpPr>
            <a:cxnSpLocks/>
          </p:cNvCxnSpPr>
          <p:nvPr/>
        </p:nvCxnSpPr>
        <p:spPr>
          <a:xfrm>
            <a:off x="593452" y="6367636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Gráfico 46">
            <a:extLst>
              <a:ext uri="{FF2B5EF4-FFF2-40B4-BE49-F238E27FC236}">
                <a16:creationId xmlns:a16="http://schemas.microsoft.com/office/drawing/2014/main" id="{44CF1636-02F6-26DB-8902-A9DAEB053810}"/>
              </a:ext>
            </a:extLst>
          </p:cNvPr>
          <p:cNvGraphicFramePr/>
          <p:nvPr/>
        </p:nvGraphicFramePr>
        <p:xfrm>
          <a:off x="4084204" y="1471092"/>
          <a:ext cx="12095202" cy="4629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90CF44CF-BAFB-8A9B-AD92-91304775DE2F}"/>
              </a:ext>
            </a:extLst>
          </p:cNvPr>
          <p:cNvGrpSpPr/>
          <p:nvPr/>
        </p:nvGrpSpPr>
        <p:grpSpPr>
          <a:xfrm>
            <a:off x="4060961" y="6655668"/>
            <a:ext cx="386644" cy="3192766"/>
            <a:chOff x="4060961" y="6655668"/>
            <a:chExt cx="386644" cy="3192766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B5038092-3E28-BB6A-4567-2C36763E23C8}"/>
                </a:ext>
              </a:extLst>
            </p:cNvPr>
            <p:cNvSpPr txBox="1"/>
            <p:nvPr/>
          </p:nvSpPr>
          <p:spPr>
            <a:xfrm>
              <a:off x="408420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03ACE4AC-0745-9293-1E52-B5C6F414689A}"/>
                </a:ext>
              </a:extLst>
            </p:cNvPr>
            <p:cNvSpPr txBox="1"/>
            <p:nvPr/>
          </p:nvSpPr>
          <p:spPr>
            <a:xfrm>
              <a:off x="4060961" y="7572240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E04EA99B-4673-F52F-C3C3-51F37B19237B}"/>
                </a:ext>
              </a:extLst>
            </p:cNvPr>
            <p:cNvSpPr txBox="1"/>
            <p:nvPr/>
          </p:nvSpPr>
          <p:spPr>
            <a:xfrm>
              <a:off x="4060961" y="8495182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6B6FAD1B-EF1F-E261-F8EC-25C818C781E2}"/>
                </a:ext>
              </a:extLst>
            </p:cNvPr>
            <p:cNvSpPr txBox="1"/>
            <p:nvPr/>
          </p:nvSpPr>
          <p:spPr>
            <a:xfrm>
              <a:off x="4060961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95B9251B-BCBB-B98F-B27D-38D0495BB3DC}"/>
              </a:ext>
            </a:extLst>
          </p:cNvPr>
          <p:cNvGrpSpPr/>
          <p:nvPr/>
        </p:nvGrpSpPr>
        <p:grpSpPr>
          <a:xfrm>
            <a:off x="5340623" y="6672791"/>
            <a:ext cx="386644" cy="3192766"/>
            <a:chOff x="5276276" y="6655668"/>
            <a:chExt cx="386644" cy="3192766"/>
          </a:xfrm>
        </p:grpSpPr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D932F7CD-30B7-63AC-6AE2-379429C1B8E0}"/>
                </a:ext>
              </a:extLst>
            </p:cNvPr>
            <p:cNvSpPr txBox="1"/>
            <p:nvPr/>
          </p:nvSpPr>
          <p:spPr>
            <a:xfrm>
              <a:off x="529951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2F36E259-9B5E-AF18-8053-BEBB580EBBBB}"/>
                </a:ext>
              </a:extLst>
            </p:cNvPr>
            <p:cNvSpPr txBox="1"/>
            <p:nvPr/>
          </p:nvSpPr>
          <p:spPr>
            <a:xfrm>
              <a:off x="530432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123FBFF0-8075-001D-0929-26B15D480F6B}"/>
                </a:ext>
              </a:extLst>
            </p:cNvPr>
            <p:cNvSpPr txBox="1"/>
            <p:nvPr/>
          </p:nvSpPr>
          <p:spPr>
            <a:xfrm>
              <a:off x="5276276" y="8495182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BF03D68-A865-9D98-E577-E77BC232797B}"/>
                </a:ext>
              </a:extLst>
            </p:cNvPr>
            <p:cNvSpPr txBox="1"/>
            <p:nvPr/>
          </p:nvSpPr>
          <p:spPr>
            <a:xfrm>
              <a:off x="5276276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2F0F4FC6-45AB-62DB-FD62-9FC3A6106942}"/>
              </a:ext>
            </a:extLst>
          </p:cNvPr>
          <p:cNvGrpSpPr/>
          <p:nvPr/>
        </p:nvGrpSpPr>
        <p:grpSpPr>
          <a:xfrm>
            <a:off x="6669124" y="6655668"/>
            <a:ext cx="386644" cy="3192766"/>
            <a:chOff x="6491591" y="6655668"/>
            <a:chExt cx="386644" cy="3192766"/>
          </a:xfrm>
        </p:grpSpPr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D11A80E4-8E83-00C4-4757-E55D78428985}"/>
                </a:ext>
              </a:extLst>
            </p:cNvPr>
            <p:cNvSpPr txBox="1"/>
            <p:nvPr/>
          </p:nvSpPr>
          <p:spPr>
            <a:xfrm>
              <a:off x="651483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0DCFC3AF-E987-CFAA-468E-4591AB8D7129}"/>
                </a:ext>
              </a:extLst>
            </p:cNvPr>
            <p:cNvSpPr txBox="1"/>
            <p:nvPr/>
          </p:nvSpPr>
          <p:spPr>
            <a:xfrm>
              <a:off x="6519643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ECB586D6-9B4C-808C-25DB-4EBEE6123EA3}"/>
                </a:ext>
              </a:extLst>
            </p:cNvPr>
            <p:cNvSpPr txBox="1"/>
            <p:nvPr/>
          </p:nvSpPr>
          <p:spPr>
            <a:xfrm>
              <a:off x="6519643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D25285B5-C351-C089-C317-4768C57A930E}"/>
                </a:ext>
              </a:extLst>
            </p:cNvPr>
            <p:cNvSpPr txBox="1"/>
            <p:nvPr/>
          </p:nvSpPr>
          <p:spPr>
            <a:xfrm>
              <a:off x="6491591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E3F5B03D-7A02-F460-22AE-07E9BD1DF534}"/>
              </a:ext>
            </a:extLst>
          </p:cNvPr>
          <p:cNvGrpSpPr/>
          <p:nvPr/>
        </p:nvGrpSpPr>
        <p:grpSpPr>
          <a:xfrm>
            <a:off x="7991872" y="6655668"/>
            <a:ext cx="386644" cy="3192766"/>
            <a:chOff x="7706906" y="6655668"/>
            <a:chExt cx="386644" cy="3192766"/>
          </a:xfrm>
        </p:grpSpPr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50BA1E7A-A8B1-78FA-7068-8DA38954C0AB}"/>
                </a:ext>
              </a:extLst>
            </p:cNvPr>
            <p:cNvSpPr txBox="1"/>
            <p:nvPr/>
          </p:nvSpPr>
          <p:spPr>
            <a:xfrm>
              <a:off x="773014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2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45005ACA-FF3C-4A58-93E8-6D685D18B1A0}"/>
                </a:ext>
              </a:extLst>
            </p:cNvPr>
            <p:cNvSpPr txBox="1"/>
            <p:nvPr/>
          </p:nvSpPr>
          <p:spPr>
            <a:xfrm>
              <a:off x="773495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F3517016-1E83-F4DF-D090-B50C5CD1FC6F}"/>
                </a:ext>
              </a:extLst>
            </p:cNvPr>
            <p:cNvSpPr txBox="1"/>
            <p:nvPr/>
          </p:nvSpPr>
          <p:spPr>
            <a:xfrm>
              <a:off x="7734958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2995DA42-E459-CBF9-ED53-9C4B4507D4BD}"/>
                </a:ext>
              </a:extLst>
            </p:cNvPr>
            <p:cNvSpPr txBox="1"/>
            <p:nvPr/>
          </p:nvSpPr>
          <p:spPr>
            <a:xfrm>
              <a:off x="7706906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693B973F-D4E7-E2AB-6DA0-A3114262365B}"/>
              </a:ext>
            </a:extLst>
          </p:cNvPr>
          <p:cNvGrpSpPr/>
          <p:nvPr/>
        </p:nvGrpSpPr>
        <p:grpSpPr>
          <a:xfrm>
            <a:off x="9288016" y="6655668"/>
            <a:ext cx="340158" cy="3192766"/>
            <a:chOff x="8945464" y="6655668"/>
            <a:chExt cx="340158" cy="3192766"/>
          </a:xfrm>
        </p:grpSpPr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E5DACEFD-C1F0-00FB-790A-9A34CB3443EF}"/>
                </a:ext>
              </a:extLst>
            </p:cNvPr>
            <p:cNvSpPr txBox="1"/>
            <p:nvPr/>
          </p:nvSpPr>
          <p:spPr>
            <a:xfrm>
              <a:off x="894546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2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B70F6BA4-0C41-A3FE-D66F-77CB677F4EB2}"/>
                </a:ext>
              </a:extLst>
            </p:cNvPr>
            <p:cNvSpPr txBox="1"/>
            <p:nvPr/>
          </p:nvSpPr>
          <p:spPr>
            <a:xfrm>
              <a:off x="8950273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5D8E3298-A904-E342-F32A-D24E1DA094CC}"/>
                </a:ext>
              </a:extLst>
            </p:cNvPr>
            <p:cNvSpPr txBox="1"/>
            <p:nvPr/>
          </p:nvSpPr>
          <p:spPr>
            <a:xfrm>
              <a:off x="8950273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F3E0333F-33FD-A34F-1D5F-C46E9DCAD405}"/>
                </a:ext>
              </a:extLst>
            </p:cNvPr>
            <p:cNvSpPr txBox="1"/>
            <p:nvPr/>
          </p:nvSpPr>
          <p:spPr>
            <a:xfrm>
              <a:off x="8950273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DE0DDA63-42ED-BE50-CA37-7299246A3E57}"/>
              </a:ext>
            </a:extLst>
          </p:cNvPr>
          <p:cNvGrpSpPr/>
          <p:nvPr/>
        </p:nvGrpSpPr>
        <p:grpSpPr>
          <a:xfrm>
            <a:off x="10636286" y="6655668"/>
            <a:ext cx="340158" cy="3192766"/>
            <a:chOff x="10160779" y="6655668"/>
            <a:chExt cx="340158" cy="3192766"/>
          </a:xfrm>
        </p:grpSpPr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AEBDB293-1659-7FA1-1F26-2773CA5F717C}"/>
                </a:ext>
              </a:extLst>
            </p:cNvPr>
            <p:cNvSpPr txBox="1"/>
            <p:nvPr/>
          </p:nvSpPr>
          <p:spPr>
            <a:xfrm>
              <a:off x="1016077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3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7636804-DBDA-F6E8-AB41-A65603EE7E5B}"/>
                </a:ext>
              </a:extLst>
            </p:cNvPr>
            <p:cNvSpPr txBox="1"/>
            <p:nvPr/>
          </p:nvSpPr>
          <p:spPr>
            <a:xfrm>
              <a:off x="1016558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sz="2400" b="1" dirty="0">
                <a:solidFill>
                  <a:srgbClr val="00A13D"/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FF7E0F3E-9B4E-ED10-FA0F-E98447FDA7FE}"/>
                </a:ext>
              </a:extLst>
            </p:cNvPr>
            <p:cNvSpPr txBox="1"/>
            <p:nvPr/>
          </p:nvSpPr>
          <p:spPr>
            <a:xfrm>
              <a:off x="10165588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sz="2400" b="1" dirty="0">
                <a:solidFill>
                  <a:srgbClr val="00A13D"/>
                </a:solidFill>
              </a:endParaRP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C403D2FA-04D1-6F6D-FD2F-66556E41CF17}"/>
                </a:ext>
              </a:extLst>
            </p:cNvPr>
            <p:cNvSpPr txBox="1"/>
            <p:nvPr/>
          </p:nvSpPr>
          <p:spPr>
            <a:xfrm>
              <a:off x="10165588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sz="2400" b="1" dirty="0">
                <a:solidFill>
                  <a:srgbClr val="00A13D"/>
                </a:solidFill>
              </a:endParaRP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2B238EFE-D005-B883-9C00-ABD5EE7D76D0}"/>
              </a:ext>
            </a:extLst>
          </p:cNvPr>
          <p:cNvGrpSpPr/>
          <p:nvPr/>
        </p:nvGrpSpPr>
        <p:grpSpPr>
          <a:xfrm>
            <a:off x="11952312" y="6655668"/>
            <a:ext cx="340158" cy="3192766"/>
            <a:chOff x="11376094" y="6655668"/>
            <a:chExt cx="340158" cy="3192766"/>
          </a:xfrm>
        </p:grpSpPr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26EE73AD-9819-1923-F8D2-5A2D03D3A5ED}"/>
                </a:ext>
              </a:extLst>
            </p:cNvPr>
            <p:cNvSpPr txBox="1"/>
            <p:nvPr/>
          </p:nvSpPr>
          <p:spPr>
            <a:xfrm>
              <a:off x="1137609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4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7C5DA8C0-7D57-12C9-710B-02BEC2F89738}"/>
                </a:ext>
              </a:extLst>
            </p:cNvPr>
            <p:cNvSpPr txBox="1"/>
            <p:nvPr/>
          </p:nvSpPr>
          <p:spPr>
            <a:xfrm>
              <a:off x="11380903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7DA06124-28C9-CB46-C7FA-67A49575FE30}"/>
                </a:ext>
              </a:extLst>
            </p:cNvPr>
            <p:cNvSpPr txBox="1"/>
            <p:nvPr/>
          </p:nvSpPr>
          <p:spPr>
            <a:xfrm>
              <a:off x="11380903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2CC05B51-40E2-F408-22D1-4C0F403A49EE}"/>
                </a:ext>
              </a:extLst>
            </p:cNvPr>
            <p:cNvSpPr txBox="1"/>
            <p:nvPr/>
          </p:nvSpPr>
          <p:spPr>
            <a:xfrm>
              <a:off x="11380903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1CAB299F-6BB5-2D99-290B-4E4D343C9328}"/>
              </a:ext>
            </a:extLst>
          </p:cNvPr>
          <p:cNvGrpSpPr/>
          <p:nvPr/>
        </p:nvGrpSpPr>
        <p:grpSpPr>
          <a:xfrm>
            <a:off x="13300582" y="6655668"/>
            <a:ext cx="340158" cy="3192766"/>
            <a:chOff x="12591409" y="6655668"/>
            <a:chExt cx="340158" cy="3192766"/>
          </a:xfrm>
        </p:grpSpPr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28107400-7A58-69FA-CCE4-94C0A2402664}"/>
                </a:ext>
              </a:extLst>
            </p:cNvPr>
            <p:cNvSpPr txBox="1"/>
            <p:nvPr/>
          </p:nvSpPr>
          <p:spPr>
            <a:xfrm>
              <a:off x="1259140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5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81D168D3-46B8-344C-8E5C-75E02D6CFEB0}"/>
                </a:ext>
              </a:extLst>
            </p:cNvPr>
            <p:cNvSpPr txBox="1"/>
            <p:nvPr/>
          </p:nvSpPr>
          <p:spPr>
            <a:xfrm>
              <a:off x="1259621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6426D6CE-A168-A801-2CF2-BF2D3ECEEF4A}"/>
                </a:ext>
              </a:extLst>
            </p:cNvPr>
            <p:cNvSpPr txBox="1"/>
            <p:nvPr/>
          </p:nvSpPr>
          <p:spPr>
            <a:xfrm>
              <a:off x="12596218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22AA0E53-6BEF-C521-4A7F-A66B246FA73F}"/>
                </a:ext>
              </a:extLst>
            </p:cNvPr>
            <p:cNvSpPr txBox="1"/>
            <p:nvPr/>
          </p:nvSpPr>
          <p:spPr>
            <a:xfrm>
              <a:off x="12596218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5E3C71E0-C20F-7844-58A8-5575E574ACF5}"/>
              </a:ext>
            </a:extLst>
          </p:cNvPr>
          <p:cNvGrpSpPr/>
          <p:nvPr/>
        </p:nvGrpSpPr>
        <p:grpSpPr>
          <a:xfrm>
            <a:off x="14569915" y="6672791"/>
            <a:ext cx="340158" cy="3192766"/>
            <a:chOff x="12591409" y="6655668"/>
            <a:chExt cx="340158" cy="3192766"/>
          </a:xfrm>
        </p:grpSpPr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5DF59072-1504-C147-378E-7C99C3140B14}"/>
                </a:ext>
              </a:extLst>
            </p:cNvPr>
            <p:cNvSpPr txBox="1"/>
            <p:nvPr/>
          </p:nvSpPr>
          <p:spPr>
            <a:xfrm>
              <a:off x="1259140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6</a:t>
              </a: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CF5E32AD-4F99-5A00-EB32-E86365891B1B}"/>
                </a:ext>
              </a:extLst>
            </p:cNvPr>
            <p:cNvSpPr txBox="1"/>
            <p:nvPr/>
          </p:nvSpPr>
          <p:spPr>
            <a:xfrm>
              <a:off x="1259621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3444A58A-B796-6FD6-62A0-85F0071675D0}"/>
                </a:ext>
              </a:extLst>
            </p:cNvPr>
            <p:cNvSpPr txBox="1"/>
            <p:nvPr/>
          </p:nvSpPr>
          <p:spPr>
            <a:xfrm>
              <a:off x="12596218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AD8F41DA-1D65-F9DA-183F-51CE8CF7B209}"/>
                </a:ext>
              </a:extLst>
            </p:cNvPr>
            <p:cNvSpPr txBox="1"/>
            <p:nvPr/>
          </p:nvSpPr>
          <p:spPr>
            <a:xfrm>
              <a:off x="12596218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</p:grp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4AC7D442-3DB8-697C-8525-3061FE93E52C}"/>
              </a:ext>
            </a:extLst>
          </p:cNvPr>
          <p:cNvSpPr txBox="1"/>
          <p:nvPr/>
        </p:nvSpPr>
        <p:spPr>
          <a:xfrm>
            <a:off x="3232593" y="5601678"/>
            <a:ext cx="82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b="1" dirty="0">
                <a:solidFill>
                  <a:srgbClr val="002060"/>
                </a:solidFill>
              </a:rPr>
              <a:t>Tempo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308E6FD-F93E-8466-F66A-3F40BB56D8E6}"/>
              </a:ext>
            </a:extLst>
          </p:cNvPr>
          <p:cNvSpPr txBox="1"/>
          <p:nvPr/>
        </p:nvSpPr>
        <p:spPr>
          <a:xfrm>
            <a:off x="3503211" y="2467256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b="1" dirty="0">
                <a:solidFill>
                  <a:srgbClr val="00A13D"/>
                </a:solidFill>
              </a:rPr>
              <a:t>Erro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E160970F-0154-116F-382F-FDEFE55E21F9}"/>
              </a:ext>
            </a:extLst>
          </p:cNvPr>
          <p:cNvSpPr txBox="1"/>
          <p:nvPr/>
        </p:nvSpPr>
        <p:spPr>
          <a:xfrm>
            <a:off x="13367733" y="9916748"/>
            <a:ext cx="490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Meramente ilustrativo, apenas para fins didáticos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966CFC4F-5632-783D-DCCC-7078726DDB51}"/>
              </a:ext>
            </a:extLst>
          </p:cNvPr>
          <p:cNvSpPr txBox="1"/>
          <p:nvPr/>
        </p:nvSpPr>
        <p:spPr>
          <a:xfrm>
            <a:off x="1844510" y="6731529"/>
            <a:ext cx="14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ALGORITMOS</a:t>
            </a:r>
          </a:p>
        </p:txBody>
      </p: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F08A72B6-FF6E-9672-1419-AD295CE29F0D}"/>
              </a:ext>
            </a:extLst>
          </p:cNvPr>
          <p:cNvGrpSpPr/>
          <p:nvPr/>
        </p:nvGrpSpPr>
        <p:grpSpPr>
          <a:xfrm rot="20627665">
            <a:off x="-559930" y="890187"/>
            <a:ext cx="3804903" cy="3421150"/>
            <a:chOff x="92918" y="1040975"/>
            <a:chExt cx="5612058" cy="4635276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A2FDB09B-EE80-C490-924C-5A8452C58725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88" name="Imagem 87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1F488EC0-80D0-67CD-C38C-8E6C783B28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E6ABC592-7034-4623-C9BE-4492CF24AB28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B3C905BC-F987-5F66-7B9B-739CF46E420B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1151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Escolhendo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o </a:t>
            </a: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melhor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</a:t>
            </a: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modelo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de Machine Learning</a:t>
            </a:r>
          </a:p>
        </p:txBody>
      </p: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6DB7A672-643F-B8C2-FA42-7436E8F6A5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6550735"/>
            <a:ext cx="730920" cy="730920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1DCC07D6-39A7-0CF1-C2C1-13D51E4544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7459861"/>
            <a:ext cx="730920" cy="73092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E92895-5F4D-57E1-3EB5-A32B41C373A2}"/>
              </a:ext>
            </a:extLst>
          </p:cNvPr>
          <p:cNvSpPr txBox="1"/>
          <p:nvPr/>
        </p:nvSpPr>
        <p:spPr>
          <a:xfrm>
            <a:off x="1844510" y="7502156"/>
            <a:ext cx="168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TRATAMENTO DE DADOS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963B360-8CD1-34B8-C858-B98EDC433FF2}"/>
              </a:ext>
            </a:extLst>
          </p:cNvPr>
          <p:cNvCxnSpPr>
            <a:cxnSpLocks/>
          </p:cNvCxnSpPr>
          <p:nvPr/>
        </p:nvCxnSpPr>
        <p:spPr>
          <a:xfrm>
            <a:off x="593452" y="7370758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1A00404-0E4B-CCB6-0F5D-941D7D618956}"/>
              </a:ext>
            </a:extLst>
          </p:cNvPr>
          <p:cNvCxnSpPr>
            <a:cxnSpLocks/>
          </p:cNvCxnSpPr>
          <p:nvPr/>
        </p:nvCxnSpPr>
        <p:spPr>
          <a:xfrm>
            <a:off x="593452" y="8279884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63088DD1-D73E-6CF2-29D5-A01ABC2D09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4" y="8368987"/>
            <a:ext cx="730920" cy="730920"/>
          </a:xfrm>
          <a:prstGeom prst="rect">
            <a:avLst/>
          </a:prstGeom>
        </p:spPr>
      </p:pic>
      <p:pic>
        <p:nvPicPr>
          <p:cNvPr id="22" name="Imagem 21" descr="Forma&#10;&#10;Descrição gerada automaticamente com confiança baixa">
            <a:extLst>
              <a:ext uri="{FF2B5EF4-FFF2-40B4-BE49-F238E27FC236}">
                <a16:creationId xmlns:a16="http://schemas.microsoft.com/office/drawing/2014/main" id="{E67BBC21-BD0E-2A29-02A0-0A4A30793D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9278115"/>
            <a:ext cx="730920" cy="730920"/>
          </a:xfrm>
          <a:prstGeom prst="rect">
            <a:avLst/>
          </a:prstGeom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F5E52EE-0313-DFE6-0998-8738A0D03381}"/>
              </a:ext>
            </a:extLst>
          </p:cNvPr>
          <p:cNvCxnSpPr>
            <a:cxnSpLocks/>
          </p:cNvCxnSpPr>
          <p:nvPr/>
        </p:nvCxnSpPr>
        <p:spPr>
          <a:xfrm>
            <a:off x="593452" y="9189010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B8D7CF-B1C5-5032-57C6-FE94B7E26652}"/>
              </a:ext>
            </a:extLst>
          </p:cNvPr>
          <p:cNvSpPr txBox="1"/>
          <p:nvPr/>
        </p:nvSpPr>
        <p:spPr>
          <a:xfrm>
            <a:off x="1844510" y="8428822"/>
            <a:ext cx="149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SELEÇÃO DE VARIÁVEIS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AFEBF31-0388-34FD-E50C-1F7A225A17E5}"/>
              </a:ext>
            </a:extLst>
          </p:cNvPr>
          <p:cNvSpPr txBox="1"/>
          <p:nvPr/>
        </p:nvSpPr>
        <p:spPr>
          <a:xfrm>
            <a:off x="1844509" y="9320409"/>
            <a:ext cx="168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AJUSTE DE PARÂMETROS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9813AFA-0814-A549-F197-84D71CE52D82}"/>
              </a:ext>
            </a:extLst>
          </p:cNvPr>
          <p:cNvCxnSpPr>
            <a:cxnSpLocks/>
          </p:cNvCxnSpPr>
          <p:nvPr/>
        </p:nvCxnSpPr>
        <p:spPr>
          <a:xfrm>
            <a:off x="593452" y="6367636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Gráfico 46">
            <a:extLst>
              <a:ext uri="{FF2B5EF4-FFF2-40B4-BE49-F238E27FC236}">
                <a16:creationId xmlns:a16="http://schemas.microsoft.com/office/drawing/2014/main" id="{44CF1636-02F6-26DB-8902-A9DAEB053810}"/>
              </a:ext>
            </a:extLst>
          </p:cNvPr>
          <p:cNvGraphicFramePr/>
          <p:nvPr/>
        </p:nvGraphicFramePr>
        <p:xfrm>
          <a:off x="4084204" y="1471092"/>
          <a:ext cx="12095202" cy="4629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90CF44CF-BAFB-8A9B-AD92-91304775DE2F}"/>
              </a:ext>
            </a:extLst>
          </p:cNvPr>
          <p:cNvGrpSpPr/>
          <p:nvPr/>
        </p:nvGrpSpPr>
        <p:grpSpPr>
          <a:xfrm>
            <a:off x="4060961" y="6655668"/>
            <a:ext cx="386644" cy="3192766"/>
            <a:chOff x="4060961" y="6655668"/>
            <a:chExt cx="386644" cy="3192766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B5038092-3E28-BB6A-4567-2C36763E23C8}"/>
                </a:ext>
              </a:extLst>
            </p:cNvPr>
            <p:cNvSpPr txBox="1"/>
            <p:nvPr/>
          </p:nvSpPr>
          <p:spPr>
            <a:xfrm>
              <a:off x="408420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03ACE4AC-0745-9293-1E52-B5C6F414689A}"/>
                </a:ext>
              </a:extLst>
            </p:cNvPr>
            <p:cNvSpPr txBox="1"/>
            <p:nvPr/>
          </p:nvSpPr>
          <p:spPr>
            <a:xfrm>
              <a:off x="4060961" y="7572240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E04EA99B-4673-F52F-C3C3-51F37B19237B}"/>
                </a:ext>
              </a:extLst>
            </p:cNvPr>
            <p:cNvSpPr txBox="1"/>
            <p:nvPr/>
          </p:nvSpPr>
          <p:spPr>
            <a:xfrm>
              <a:off x="4060961" y="8495182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6B6FAD1B-EF1F-E261-F8EC-25C818C781E2}"/>
                </a:ext>
              </a:extLst>
            </p:cNvPr>
            <p:cNvSpPr txBox="1"/>
            <p:nvPr/>
          </p:nvSpPr>
          <p:spPr>
            <a:xfrm>
              <a:off x="4060961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95B9251B-BCBB-B98F-B27D-38D0495BB3DC}"/>
              </a:ext>
            </a:extLst>
          </p:cNvPr>
          <p:cNvGrpSpPr/>
          <p:nvPr/>
        </p:nvGrpSpPr>
        <p:grpSpPr>
          <a:xfrm>
            <a:off x="5340623" y="6672791"/>
            <a:ext cx="386644" cy="3192766"/>
            <a:chOff x="5276276" y="6655668"/>
            <a:chExt cx="386644" cy="3192766"/>
          </a:xfrm>
        </p:grpSpPr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D932F7CD-30B7-63AC-6AE2-379429C1B8E0}"/>
                </a:ext>
              </a:extLst>
            </p:cNvPr>
            <p:cNvSpPr txBox="1"/>
            <p:nvPr/>
          </p:nvSpPr>
          <p:spPr>
            <a:xfrm>
              <a:off x="529951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2F36E259-9B5E-AF18-8053-BEBB580EBBBB}"/>
                </a:ext>
              </a:extLst>
            </p:cNvPr>
            <p:cNvSpPr txBox="1"/>
            <p:nvPr/>
          </p:nvSpPr>
          <p:spPr>
            <a:xfrm>
              <a:off x="530432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123FBFF0-8075-001D-0929-26B15D480F6B}"/>
                </a:ext>
              </a:extLst>
            </p:cNvPr>
            <p:cNvSpPr txBox="1"/>
            <p:nvPr/>
          </p:nvSpPr>
          <p:spPr>
            <a:xfrm>
              <a:off x="5276276" y="8495182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BF03D68-A865-9D98-E577-E77BC232797B}"/>
                </a:ext>
              </a:extLst>
            </p:cNvPr>
            <p:cNvSpPr txBox="1"/>
            <p:nvPr/>
          </p:nvSpPr>
          <p:spPr>
            <a:xfrm>
              <a:off x="5276276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2F0F4FC6-45AB-62DB-FD62-9FC3A6106942}"/>
              </a:ext>
            </a:extLst>
          </p:cNvPr>
          <p:cNvGrpSpPr/>
          <p:nvPr/>
        </p:nvGrpSpPr>
        <p:grpSpPr>
          <a:xfrm>
            <a:off x="6669124" y="6655668"/>
            <a:ext cx="386644" cy="3192766"/>
            <a:chOff x="6491591" y="6655668"/>
            <a:chExt cx="386644" cy="3192766"/>
          </a:xfrm>
        </p:grpSpPr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D11A80E4-8E83-00C4-4757-E55D78428985}"/>
                </a:ext>
              </a:extLst>
            </p:cNvPr>
            <p:cNvSpPr txBox="1"/>
            <p:nvPr/>
          </p:nvSpPr>
          <p:spPr>
            <a:xfrm>
              <a:off x="651483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0DCFC3AF-E987-CFAA-468E-4591AB8D7129}"/>
                </a:ext>
              </a:extLst>
            </p:cNvPr>
            <p:cNvSpPr txBox="1"/>
            <p:nvPr/>
          </p:nvSpPr>
          <p:spPr>
            <a:xfrm>
              <a:off x="6519643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ECB586D6-9B4C-808C-25DB-4EBEE6123EA3}"/>
                </a:ext>
              </a:extLst>
            </p:cNvPr>
            <p:cNvSpPr txBox="1"/>
            <p:nvPr/>
          </p:nvSpPr>
          <p:spPr>
            <a:xfrm>
              <a:off x="6519643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D25285B5-C351-C089-C317-4768C57A930E}"/>
                </a:ext>
              </a:extLst>
            </p:cNvPr>
            <p:cNvSpPr txBox="1"/>
            <p:nvPr/>
          </p:nvSpPr>
          <p:spPr>
            <a:xfrm>
              <a:off x="6491591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E3F5B03D-7A02-F460-22AE-07E9BD1DF534}"/>
              </a:ext>
            </a:extLst>
          </p:cNvPr>
          <p:cNvGrpSpPr/>
          <p:nvPr/>
        </p:nvGrpSpPr>
        <p:grpSpPr>
          <a:xfrm>
            <a:off x="7991872" y="6655668"/>
            <a:ext cx="386644" cy="3192766"/>
            <a:chOff x="7706906" y="6655668"/>
            <a:chExt cx="386644" cy="3192766"/>
          </a:xfrm>
        </p:grpSpPr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50BA1E7A-A8B1-78FA-7068-8DA38954C0AB}"/>
                </a:ext>
              </a:extLst>
            </p:cNvPr>
            <p:cNvSpPr txBox="1"/>
            <p:nvPr/>
          </p:nvSpPr>
          <p:spPr>
            <a:xfrm>
              <a:off x="773014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2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45005ACA-FF3C-4A58-93E8-6D685D18B1A0}"/>
                </a:ext>
              </a:extLst>
            </p:cNvPr>
            <p:cNvSpPr txBox="1"/>
            <p:nvPr/>
          </p:nvSpPr>
          <p:spPr>
            <a:xfrm>
              <a:off x="773495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F3517016-1E83-F4DF-D090-B50C5CD1FC6F}"/>
                </a:ext>
              </a:extLst>
            </p:cNvPr>
            <p:cNvSpPr txBox="1"/>
            <p:nvPr/>
          </p:nvSpPr>
          <p:spPr>
            <a:xfrm>
              <a:off x="7734958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2995DA42-E459-CBF9-ED53-9C4B4507D4BD}"/>
                </a:ext>
              </a:extLst>
            </p:cNvPr>
            <p:cNvSpPr txBox="1"/>
            <p:nvPr/>
          </p:nvSpPr>
          <p:spPr>
            <a:xfrm>
              <a:off x="7706906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693B973F-D4E7-E2AB-6DA0-A3114262365B}"/>
              </a:ext>
            </a:extLst>
          </p:cNvPr>
          <p:cNvGrpSpPr/>
          <p:nvPr/>
        </p:nvGrpSpPr>
        <p:grpSpPr>
          <a:xfrm>
            <a:off x="9288016" y="6655668"/>
            <a:ext cx="340158" cy="3192766"/>
            <a:chOff x="8945464" y="6655668"/>
            <a:chExt cx="340158" cy="3192766"/>
          </a:xfrm>
        </p:grpSpPr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E5DACEFD-C1F0-00FB-790A-9A34CB3443EF}"/>
                </a:ext>
              </a:extLst>
            </p:cNvPr>
            <p:cNvSpPr txBox="1"/>
            <p:nvPr/>
          </p:nvSpPr>
          <p:spPr>
            <a:xfrm>
              <a:off x="894546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2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B70F6BA4-0C41-A3FE-D66F-77CB677F4EB2}"/>
                </a:ext>
              </a:extLst>
            </p:cNvPr>
            <p:cNvSpPr txBox="1"/>
            <p:nvPr/>
          </p:nvSpPr>
          <p:spPr>
            <a:xfrm>
              <a:off x="8950273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5D8E3298-A904-E342-F32A-D24E1DA094CC}"/>
                </a:ext>
              </a:extLst>
            </p:cNvPr>
            <p:cNvSpPr txBox="1"/>
            <p:nvPr/>
          </p:nvSpPr>
          <p:spPr>
            <a:xfrm>
              <a:off x="8950273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F3E0333F-33FD-A34F-1D5F-C46E9DCAD405}"/>
                </a:ext>
              </a:extLst>
            </p:cNvPr>
            <p:cNvSpPr txBox="1"/>
            <p:nvPr/>
          </p:nvSpPr>
          <p:spPr>
            <a:xfrm>
              <a:off x="8950273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DE0DDA63-42ED-BE50-CA37-7299246A3E57}"/>
              </a:ext>
            </a:extLst>
          </p:cNvPr>
          <p:cNvGrpSpPr/>
          <p:nvPr/>
        </p:nvGrpSpPr>
        <p:grpSpPr>
          <a:xfrm>
            <a:off x="10636286" y="6655668"/>
            <a:ext cx="340158" cy="3192766"/>
            <a:chOff x="10160779" y="6655668"/>
            <a:chExt cx="340158" cy="3192766"/>
          </a:xfrm>
        </p:grpSpPr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AEBDB293-1659-7FA1-1F26-2773CA5F717C}"/>
                </a:ext>
              </a:extLst>
            </p:cNvPr>
            <p:cNvSpPr txBox="1"/>
            <p:nvPr/>
          </p:nvSpPr>
          <p:spPr>
            <a:xfrm>
              <a:off x="1016077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3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7636804-DBDA-F6E8-AB41-A65603EE7E5B}"/>
                </a:ext>
              </a:extLst>
            </p:cNvPr>
            <p:cNvSpPr txBox="1"/>
            <p:nvPr/>
          </p:nvSpPr>
          <p:spPr>
            <a:xfrm>
              <a:off x="1016558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sz="2400" b="1" dirty="0">
                <a:solidFill>
                  <a:srgbClr val="00A13D"/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FF7E0F3E-9B4E-ED10-FA0F-E98447FDA7FE}"/>
                </a:ext>
              </a:extLst>
            </p:cNvPr>
            <p:cNvSpPr txBox="1"/>
            <p:nvPr/>
          </p:nvSpPr>
          <p:spPr>
            <a:xfrm>
              <a:off x="10165588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sz="2400" b="1" dirty="0">
                <a:solidFill>
                  <a:srgbClr val="00A13D"/>
                </a:solidFill>
              </a:endParaRP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C403D2FA-04D1-6F6D-FD2F-66556E41CF17}"/>
                </a:ext>
              </a:extLst>
            </p:cNvPr>
            <p:cNvSpPr txBox="1"/>
            <p:nvPr/>
          </p:nvSpPr>
          <p:spPr>
            <a:xfrm>
              <a:off x="10165588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sz="2400" b="1" dirty="0">
                <a:solidFill>
                  <a:srgbClr val="00A13D"/>
                </a:solidFill>
              </a:endParaRP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2B238EFE-D005-B883-9C00-ABD5EE7D76D0}"/>
              </a:ext>
            </a:extLst>
          </p:cNvPr>
          <p:cNvGrpSpPr/>
          <p:nvPr/>
        </p:nvGrpSpPr>
        <p:grpSpPr>
          <a:xfrm>
            <a:off x="11952312" y="6655668"/>
            <a:ext cx="340158" cy="3192766"/>
            <a:chOff x="11376094" y="6655668"/>
            <a:chExt cx="340158" cy="3192766"/>
          </a:xfrm>
        </p:grpSpPr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26EE73AD-9819-1923-F8D2-5A2D03D3A5ED}"/>
                </a:ext>
              </a:extLst>
            </p:cNvPr>
            <p:cNvSpPr txBox="1"/>
            <p:nvPr/>
          </p:nvSpPr>
          <p:spPr>
            <a:xfrm>
              <a:off x="1137609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4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7C5DA8C0-7D57-12C9-710B-02BEC2F89738}"/>
                </a:ext>
              </a:extLst>
            </p:cNvPr>
            <p:cNvSpPr txBox="1"/>
            <p:nvPr/>
          </p:nvSpPr>
          <p:spPr>
            <a:xfrm>
              <a:off x="11380903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7DA06124-28C9-CB46-C7FA-67A49575FE30}"/>
                </a:ext>
              </a:extLst>
            </p:cNvPr>
            <p:cNvSpPr txBox="1"/>
            <p:nvPr/>
          </p:nvSpPr>
          <p:spPr>
            <a:xfrm>
              <a:off x="11380903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2CC05B51-40E2-F408-22D1-4C0F403A49EE}"/>
                </a:ext>
              </a:extLst>
            </p:cNvPr>
            <p:cNvSpPr txBox="1"/>
            <p:nvPr/>
          </p:nvSpPr>
          <p:spPr>
            <a:xfrm>
              <a:off x="11380903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1CAB299F-6BB5-2D99-290B-4E4D343C9328}"/>
              </a:ext>
            </a:extLst>
          </p:cNvPr>
          <p:cNvGrpSpPr/>
          <p:nvPr/>
        </p:nvGrpSpPr>
        <p:grpSpPr>
          <a:xfrm>
            <a:off x="13300582" y="6655668"/>
            <a:ext cx="340158" cy="3192766"/>
            <a:chOff x="12591409" y="6655668"/>
            <a:chExt cx="340158" cy="3192766"/>
          </a:xfrm>
        </p:grpSpPr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28107400-7A58-69FA-CCE4-94C0A2402664}"/>
                </a:ext>
              </a:extLst>
            </p:cNvPr>
            <p:cNvSpPr txBox="1"/>
            <p:nvPr/>
          </p:nvSpPr>
          <p:spPr>
            <a:xfrm>
              <a:off x="1259140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5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81D168D3-46B8-344C-8E5C-75E02D6CFEB0}"/>
                </a:ext>
              </a:extLst>
            </p:cNvPr>
            <p:cNvSpPr txBox="1"/>
            <p:nvPr/>
          </p:nvSpPr>
          <p:spPr>
            <a:xfrm>
              <a:off x="1259621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6426D6CE-A168-A801-2CF2-BF2D3ECEEF4A}"/>
                </a:ext>
              </a:extLst>
            </p:cNvPr>
            <p:cNvSpPr txBox="1"/>
            <p:nvPr/>
          </p:nvSpPr>
          <p:spPr>
            <a:xfrm>
              <a:off x="12596218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22AA0E53-6BEF-C521-4A7F-A66B246FA73F}"/>
                </a:ext>
              </a:extLst>
            </p:cNvPr>
            <p:cNvSpPr txBox="1"/>
            <p:nvPr/>
          </p:nvSpPr>
          <p:spPr>
            <a:xfrm>
              <a:off x="12596218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5E3C71E0-C20F-7844-58A8-5575E574ACF5}"/>
              </a:ext>
            </a:extLst>
          </p:cNvPr>
          <p:cNvGrpSpPr/>
          <p:nvPr/>
        </p:nvGrpSpPr>
        <p:grpSpPr>
          <a:xfrm>
            <a:off x="14569915" y="6672791"/>
            <a:ext cx="340158" cy="3192766"/>
            <a:chOff x="12591409" y="6655668"/>
            <a:chExt cx="340158" cy="3192766"/>
          </a:xfrm>
        </p:grpSpPr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5DF59072-1504-C147-378E-7C99C3140B14}"/>
                </a:ext>
              </a:extLst>
            </p:cNvPr>
            <p:cNvSpPr txBox="1"/>
            <p:nvPr/>
          </p:nvSpPr>
          <p:spPr>
            <a:xfrm>
              <a:off x="1259140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6</a:t>
              </a: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CF5E32AD-4F99-5A00-EB32-E86365891B1B}"/>
                </a:ext>
              </a:extLst>
            </p:cNvPr>
            <p:cNvSpPr txBox="1"/>
            <p:nvPr/>
          </p:nvSpPr>
          <p:spPr>
            <a:xfrm>
              <a:off x="1259621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3444A58A-B796-6FD6-62A0-85F0071675D0}"/>
                </a:ext>
              </a:extLst>
            </p:cNvPr>
            <p:cNvSpPr txBox="1"/>
            <p:nvPr/>
          </p:nvSpPr>
          <p:spPr>
            <a:xfrm>
              <a:off x="12596218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AD8F41DA-1D65-F9DA-183F-51CE8CF7B209}"/>
                </a:ext>
              </a:extLst>
            </p:cNvPr>
            <p:cNvSpPr txBox="1"/>
            <p:nvPr/>
          </p:nvSpPr>
          <p:spPr>
            <a:xfrm>
              <a:off x="12596218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</p:grp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4AC7D442-3DB8-697C-8525-3061FE93E52C}"/>
              </a:ext>
            </a:extLst>
          </p:cNvPr>
          <p:cNvSpPr txBox="1"/>
          <p:nvPr/>
        </p:nvSpPr>
        <p:spPr>
          <a:xfrm>
            <a:off x="3232593" y="5601678"/>
            <a:ext cx="82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b="1" dirty="0">
                <a:solidFill>
                  <a:srgbClr val="002060"/>
                </a:solidFill>
              </a:rPr>
              <a:t>Tempo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308E6FD-F93E-8466-F66A-3F40BB56D8E6}"/>
              </a:ext>
            </a:extLst>
          </p:cNvPr>
          <p:cNvSpPr txBox="1"/>
          <p:nvPr/>
        </p:nvSpPr>
        <p:spPr>
          <a:xfrm>
            <a:off x="3503211" y="2467256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b="1" dirty="0">
                <a:solidFill>
                  <a:srgbClr val="00A13D"/>
                </a:solidFill>
              </a:rPr>
              <a:t>Erro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E160970F-0154-116F-382F-FDEFE55E21F9}"/>
              </a:ext>
            </a:extLst>
          </p:cNvPr>
          <p:cNvSpPr txBox="1"/>
          <p:nvPr/>
        </p:nvSpPr>
        <p:spPr>
          <a:xfrm>
            <a:off x="13367733" y="9916748"/>
            <a:ext cx="490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Meramente ilustrativo, apenas para fins didáticos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4754D213-AF2D-42D0-E503-B5D0F7885978}"/>
              </a:ext>
            </a:extLst>
          </p:cNvPr>
          <p:cNvSpPr txBox="1"/>
          <p:nvPr/>
        </p:nvSpPr>
        <p:spPr>
          <a:xfrm>
            <a:off x="1844510" y="6731529"/>
            <a:ext cx="14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ALGORITMOS</a:t>
            </a:r>
          </a:p>
        </p:txBody>
      </p:sp>
      <p:grpSp>
        <p:nvGrpSpPr>
          <p:cNvPr id="73" name="Agrupar 72">
            <a:extLst>
              <a:ext uri="{FF2B5EF4-FFF2-40B4-BE49-F238E27FC236}">
                <a16:creationId xmlns:a16="http://schemas.microsoft.com/office/drawing/2014/main" id="{05AE67EE-5C69-5B8C-97FC-AEED38814BF9}"/>
              </a:ext>
            </a:extLst>
          </p:cNvPr>
          <p:cNvGrpSpPr/>
          <p:nvPr/>
        </p:nvGrpSpPr>
        <p:grpSpPr>
          <a:xfrm rot="20627665">
            <a:off x="-559930" y="890187"/>
            <a:ext cx="3804903" cy="3421150"/>
            <a:chOff x="92918" y="1040975"/>
            <a:chExt cx="5612058" cy="4635276"/>
          </a:xfrm>
        </p:grpSpPr>
        <p:grpSp>
          <p:nvGrpSpPr>
            <p:cNvPr id="78" name="Agrupar 77">
              <a:extLst>
                <a:ext uri="{FF2B5EF4-FFF2-40B4-BE49-F238E27FC236}">
                  <a16:creationId xmlns:a16="http://schemas.microsoft.com/office/drawing/2014/main" id="{1C41C327-3556-54A3-953F-E963F28D8CE0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88" name="Imagem 87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79BE6370-B4AA-4F26-479F-BBF4AB7FAA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93" name="Retângulo 92">
                <a:extLst>
                  <a:ext uri="{FF2B5EF4-FFF2-40B4-BE49-F238E27FC236}">
                    <a16:creationId xmlns:a16="http://schemas.microsoft.com/office/drawing/2014/main" id="{B26CF7A2-ED57-EAA2-1455-C2CF72EBF496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3" name="CaixaDeTexto 82">
              <a:extLst>
                <a:ext uri="{FF2B5EF4-FFF2-40B4-BE49-F238E27FC236}">
                  <a16:creationId xmlns:a16="http://schemas.microsoft.com/office/drawing/2014/main" id="{486F6FF1-70AA-49E2-6265-161BD9BAAB81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1224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Escolhendo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o </a:t>
            </a: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melhor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</a:t>
            </a: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modelo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de Machine Learning</a:t>
            </a:r>
          </a:p>
        </p:txBody>
      </p: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6DB7A672-643F-B8C2-FA42-7436E8F6A5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6550735"/>
            <a:ext cx="730920" cy="730920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1DCC07D6-39A7-0CF1-C2C1-13D51E4544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7459861"/>
            <a:ext cx="730920" cy="73092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E92895-5F4D-57E1-3EB5-A32B41C373A2}"/>
              </a:ext>
            </a:extLst>
          </p:cNvPr>
          <p:cNvSpPr txBox="1"/>
          <p:nvPr/>
        </p:nvSpPr>
        <p:spPr>
          <a:xfrm>
            <a:off x="1844510" y="7502156"/>
            <a:ext cx="168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TRATAMENTO DE DADOS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963B360-8CD1-34B8-C858-B98EDC433FF2}"/>
              </a:ext>
            </a:extLst>
          </p:cNvPr>
          <p:cNvCxnSpPr>
            <a:cxnSpLocks/>
          </p:cNvCxnSpPr>
          <p:nvPr/>
        </p:nvCxnSpPr>
        <p:spPr>
          <a:xfrm>
            <a:off x="593452" y="7370758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1A00404-0E4B-CCB6-0F5D-941D7D618956}"/>
              </a:ext>
            </a:extLst>
          </p:cNvPr>
          <p:cNvCxnSpPr>
            <a:cxnSpLocks/>
          </p:cNvCxnSpPr>
          <p:nvPr/>
        </p:nvCxnSpPr>
        <p:spPr>
          <a:xfrm>
            <a:off x="593452" y="8279884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63088DD1-D73E-6CF2-29D5-A01ABC2D09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4" y="8368987"/>
            <a:ext cx="730920" cy="730920"/>
          </a:xfrm>
          <a:prstGeom prst="rect">
            <a:avLst/>
          </a:prstGeom>
        </p:spPr>
      </p:pic>
      <p:pic>
        <p:nvPicPr>
          <p:cNvPr id="22" name="Imagem 21" descr="Forma&#10;&#10;Descrição gerada automaticamente com confiança baixa">
            <a:extLst>
              <a:ext uri="{FF2B5EF4-FFF2-40B4-BE49-F238E27FC236}">
                <a16:creationId xmlns:a16="http://schemas.microsoft.com/office/drawing/2014/main" id="{E67BBC21-BD0E-2A29-02A0-0A4A30793D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9278115"/>
            <a:ext cx="730920" cy="730920"/>
          </a:xfrm>
          <a:prstGeom prst="rect">
            <a:avLst/>
          </a:prstGeom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F5E52EE-0313-DFE6-0998-8738A0D03381}"/>
              </a:ext>
            </a:extLst>
          </p:cNvPr>
          <p:cNvCxnSpPr>
            <a:cxnSpLocks/>
          </p:cNvCxnSpPr>
          <p:nvPr/>
        </p:nvCxnSpPr>
        <p:spPr>
          <a:xfrm>
            <a:off x="593452" y="9189010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B8D7CF-B1C5-5032-57C6-FE94B7E26652}"/>
              </a:ext>
            </a:extLst>
          </p:cNvPr>
          <p:cNvSpPr txBox="1"/>
          <p:nvPr/>
        </p:nvSpPr>
        <p:spPr>
          <a:xfrm>
            <a:off x="1844510" y="8428822"/>
            <a:ext cx="149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SELEÇÃO DE VARIÁVEIS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AFEBF31-0388-34FD-E50C-1F7A225A17E5}"/>
              </a:ext>
            </a:extLst>
          </p:cNvPr>
          <p:cNvSpPr txBox="1"/>
          <p:nvPr/>
        </p:nvSpPr>
        <p:spPr>
          <a:xfrm>
            <a:off x="1844509" y="9320409"/>
            <a:ext cx="168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AJUSTE DE PARÂMETROS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9813AFA-0814-A549-F197-84D71CE52D82}"/>
              </a:ext>
            </a:extLst>
          </p:cNvPr>
          <p:cNvCxnSpPr>
            <a:cxnSpLocks/>
          </p:cNvCxnSpPr>
          <p:nvPr/>
        </p:nvCxnSpPr>
        <p:spPr>
          <a:xfrm>
            <a:off x="593452" y="6367636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Gráfico 46">
            <a:extLst>
              <a:ext uri="{FF2B5EF4-FFF2-40B4-BE49-F238E27FC236}">
                <a16:creationId xmlns:a16="http://schemas.microsoft.com/office/drawing/2014/main" id="{44CF1636-02F6-26DB-8902-A9DAEB053810}"/>
              </a:ext>
            </a:extLst>
          </p:cNvPr>
          <p:cNvGraphicFramePr/>
          <p:nvPr/>
        </p:nvGraphicFramePr>
        <p:xfrm>
          <a:off x="4084204" y="1471092"/>
          <a:ext cx="12095202" cy="4629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90CF44CF-BAFB-8A9B-AD92-91304775DE2F}"/>
              </a:ext>
            </a:extLst>
          </p:cNvPr>
          <p:cNvGrpSpPr/>
          <p:nvPr/>
        </p:nvGrpSpPr>
        <p:grpSpPr>
          <a:xfrm>
            <a:off x="4060961" y="6655668"/>
            <a:ext cx="386644" cy="3192766"/>
            <a:chOff x="4060961" y="6655668"/>
            <a:chExt cx="386644" cy="3192766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B5038092-3E28-BB6A-4567-2C36763E23C8}"/>
                </a:ext>
              </a:extLst>
            </p:cNvPr>
            <p:cNvSpPr txBox="1"/>
            <p:nvPr/>
          </p:nvSpPr>
          <p:spPr>
            <a:xfrm>
              <a:off x="408420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03ACE4AC-0745-9293-1E52-B5C6F414689A}"/>
                </a:ext>
              </a:extLst>
            </p:cNvPr>
            <p:cNvSpPr txBox="1"/>
            <p:nvPr/>
          </p:nvSpPr>
          <p:spPr>
            <a:xfrm>
              <a:off x="4060961" y="7572240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E04EA99B-4673-F52F-C3C3-51F37B19237B}"/>
                </a:ext>
              </a:extLst>
            </p:cNvPr>
            <p:cNvSpPr txBox="1"/>
            <p:nvPr/>
          </p:nvSpPr>
          <p:spPr>
            <a:xfrm>
              <a:off x="4060961" y="8495182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6B6FAD1B-EF1F-E261-F8EC-25C818C781E2}"/>
                </a:ext>
              </a:extLst>
            </p:cNvPr>
            <p:cNvSpPr txBox="1"/>
            <p:nvPr/>
          </p:nvSpPr>
          <p:spPr>
            <a:xfrm>
              <a:off x="4060961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95B9251B-BCBB-B98F-B27D-38D0495BB3DC}"/>
              </a:ext>
            </a:extLst>
          </p:cNvPr>
          <p:cNvGrpSpPr/>
          <p:nvPr/>
        </p:nvGrpSpPr>
        <p:grpSpPr>
          <a:xfrm>
            <a:off x="5340623" y="6672791"/>
            <a:ext cx="386644" cy="3192766"/>
            <a:chOff x="5276276" y="6655668"/>
            <a:chExt cx="386644" cy="3192766"/>
          </a:xfrm>
        </p:grpSpPr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D932F7CD-30B7-63AC-6AE2-379429C1B8E0}"/>
                </a:ext>
              </a:extLst>
            </p:cNvPr>
            <p:cNvSpPr txBox="1"/>
            <p:nvPr/>
          </p:nvSpPr>
          <p:spPr>
            <a:xfrm>
              <a:off x="529951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2F36E259-9B5E-AF18-8053-BEBB580EBBBB}"/>
                </a:ext>
              </a:extLst>
            </p:cNvPr>
            <p:cNvSpPr txBox="1"/>
            <p:nvPr/>
          </p:nvSpPr>
          <p:spPr>
            <a:xfrm>
              <a:off x="530432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123FBFF0-8075-001D-0929-26B15D480F6B}"/>
                </a:ext>
              </a:extLst>
            </p:cNvPr>
            <p:cNvSpPr txBox="1"/>
            <p:nvPr/>
          </p:nvSpPr>
          <p:spPr>
            <a:xfrm>
              <a:off x="5276276" y="8495182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BF03D68-A865-9D98-E577-E77BC232797B}"/>
                </a:ext>
              </a:extLst>
            </p:cNvPr>
            <p:cNvSpPr txBox="1"/>
            <p:nvPr/>
          </p:nvSpPr>
          <p:spPr>
            <a:xfrm>
              <a:off x="5276276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2F0F4FC6-45AB-62DB-FD62-9FC3A6106942}"/>
              </a:ext>
            </a:extLst>
          </p:cNvPr>
          <p:cNvGrpSpPr/>
          <p:nvPr/>
        </p:nvGrpSpPr>
        <p:grpSpPr>
          <a:xfrm>
            <a:off x="6669124" y="6655668"/>
            <a:ext cx="386644" cy="3192766"/>
            <a:chOff x="6491591" y="6655668"/>
            <a:chExt cx="386644" cy="3192766"/>
          </a:xfrm>
        </p:grpSpPr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D11A80E4-8E83-00C4-4757-E55D78428985}"/>
                </a:ext>
              </a:extLst>
            </p:cNvPr>
            <p:cNvSpPr txBox="1"/>
            <p:nvPr/>
          </p:nvSpPr>
          <p:spPr>
            <a:xfrm>
              <a:off x="651483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0DCFC3AF-E987-CFAA-468E-4591AB8D7129}"/>
                </a:ext>
              </a:extLst>
            </p:cNvPr>
            <p:cNvSpPr txBox="1"/>
            <p:nvPr/>
          </p:nvSpPr>
          <p:spPr>
            <a:xfrm>
              <a:off x="6519643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ECB586D6-9B4C-808C-25DB-4EBEE6123EA3}"/>
                </a:ext>
              </a:extLst>
            </p:cNvPr>
            <p:cNvSpPr txBox="1"/>
            <p:nvPr/>
          </p:nvSpPr>
          <p:spPr>
            <a:xfrm>
              <a:off x="6519643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D25285B5-C351-C089-C317-4768C57A930E}"/>
                </a:ext>
              </a:extLst>
            </p:cNvPr>
            <p:cNvSpPr txBox="1"/>
            <p:nvPr/>
          </p:nvSpPr>
          <p:spPr>
            <a:xfrm>
              <a:off x="6491591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E3F5B03D-7A02-F460-22AE-07E9BD1DF534}"/>
              </a:ext>
            </a:extLst>
          </p:cNvPr>
          <p:cNvGrpSpPr/>
          <p:nvPr/>
        </p:nvGrpSpPr>
        <p:grpSpPr>
          <a:xfrm>
            <a:off x="7991872" y="6655668"/>
            <a:ext cx="386644" cy="3192766"/>
            <a:chOff x="7706906" y="6655668"/>
            <a:chExt cx="386644" cy="3192766"/>
          </a:xfrm>
        </p:grpSpPr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50BA1E7A-A8B1-78FA-7068-8DA38954C0AB}"/>
                </a:ext>
              </a:extLst>
            </p:cNvPr>
            <p:cNvSpPr txBox="1"/>
            <p:nvPr/>
          </p:nvSpPr>
          <p:spPr>
            <a:xfrm>
              <a:off x="773014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2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45005ACA-FF3C-4A58-93E8-6D685D18B1A0}"/>
                </a:ext>
              </a:extLst>
            </p:cNvPr>
            <p:cNvSpPr txBox="1"/>
            <p:nvPr/>
          </p:nvSpPr>
          <p:spPr>
            <a:xfrm>
              <a:off x="773495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F3517016-1E83-F4DF-D090-B50C5CD1FC6F}"/>
                </a:ext>
              </a:extLst>
            </p:cNvPr>
            <p:cNvSpPr txBox="1"/>
            <p:nvPr/>
          </p:nvSpPr>
          <p:spPr>
            <a:xfrm>
              <a:off x="7734958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2995DA42-E459-CBF9-ED53-9C4B4507D4BD}"/>
                </a:ext>
              </a:extLst>
            </p:cNvPr>
            <p:cNvSpPr txBox="1"/>
            <p:nvPr/>
          </p:nvSpPr>
          <p:spPr>
            <a:xfrm>
              <a:off x="7706906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693B973F-D4E7-E2AB-6DA0-A3114262365B}"/>
              </a:ext>
            </a:extLst>
          </p:cNvPr>
          <p:cNvGrpSpPr/>
          <p:nvPr/>
        </p:nvGrpSpPr>
        <p:grpSpPr>
          <a:xfrm>
            <a:off x="9288016" y="6655668"/>
            <a:ext cx="340158" cy="3192766"/>
            <a:chOff x="8945464" y="6655668"/>
            <a:chExt cx="340158" cy="3192766"/>
          </a:xfrm>
        </p:grpSpPr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E5DACEFD-C1F0-00FB-790A-9A34CB3443EF}"/>
                </a:ext>
              </a:extLst>
            </p:cNvPr>
            <p:cNvSpPr txBox="1"/>
            <p:nvPr/>
          </p:nvSpPr>
          <p:spPr>
            <a:xfrm>
              <a:off x="894546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2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B70F6BA4-0C41-A3FE-D66F-77CB677F4EB2}"/>
                </a:ext>
              </a:extLst>
            </p:cNvPr>
            <p:cNvSpPr txBox="1"/>
            <p:nvPr/>
          </p:nvSpPr>
          <p:spPr>
            <a:xfrm>
              <a:off x="8950273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5D8E3298-A904-E342-F32A-D24E1DA094CC}"/>
                </a:ext>
              </a:extLst>
            </p:cNvPr>
            <p:cNvSpPr txBox="1"/>
            <p:nvPr/>
          </p:nvSpPr>
          <p:spPr>
            <a:xfrm>
              <a:off x="8950273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F3E0333F-33FD-A34F-1D5F-C46E9DCAD405}"/>
                </a:ext>
              </a:extLst>
            </p:cNvPr>
            <p:cNvSpPr txBox="1"/>
            <p:nvPr/>
          </p:nvSpPr>
          <p:spPr>
            <a:xfrm>
              <a:off x="8950273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DE0DDA63-42ED-BE50-CA37-7299246A3E57}"/>
              </a:ext>
            </a:extLst>
          </p:cNvPr>
          <p:cNvGrpSpPr/>
          <p:nvPr/>
        </p:nvGrpSpPr>
        <p:grpSpPr>
          <a:xfrm>
            <a:off x="10636286" y="6655668"/>
            <a:ext cx="340158" cy="3192766"/>
            <a:chOff x="10160779" y="6655668"/>
            <a:chExt cx="340158" cy="3192766"/>
          </a:xfrm>
        </p:grpSpPr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AEBDB293-1659-7FA1-1F26-2773CA5F717C}"/>
                </a:ext>
              </a:extLst>
            </p:cNvPr>
            <p:cNvSpPr txBox="1"/>
            <p:nvPr/>
          </p:nvSpPr>
          <p:spPr>
            <a:xfrm>
              <a:off x="1016077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3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7636804-DBDA-F6E8-AB41-A65603EE7E5B}"/>
                </a:ext>
              </a:extLst>
            </p:cNvPr>
            <p:cNvSpPr txBox="1"/>
            <p:nvPr/>
          </p:nvSpPr>
          <p:spPr>
            <a:xfrm>
              <a:off x="1016558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sz="2400" b="1" dirty="0">
                <a:solidFill>
                  <a:srgbClr val="00A13D"/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FF7E0F3E-9B4E-ED10-FA0F-E98447FDA7FE}"/>
                </a:ext>
              </a:extLst>
            </p:cNvPr>
            <p:cNvSpPr txBox="1"/>
            <p:nvPr/>
          </p:nvSpPr>
          <p:spPr>
            <a:xfrm>
              <a:off x="10165588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sz="2400" b="1" dirty="0">
                <a:solidFill>
                  <a:srgbClr val="00A13D"/>
                </a:solidFill>
              </a:endParaRP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C403D2FA-04D1-6F6D-FD2F-66556E41CF17}"/>
                </a:ext>
              </a:extLst>
            </p:cNvPr>
            <p:cNvSpPr txBox="1"/>
            <p:nvPr/>
          </p:nvSpPr>
          <p:spPr>
            <a:xfrm>
              <a:off x="10165588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sz="2400" b="1" dirty="0">
                <a:solidFill>
                  <a:srgbClr val="00A13D"/>
                </a:solidFill>
              </a:endParaRP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2B238EFE-D005-B883-9C00-ABD5EE7D76D0}"/>
              </a:ext>
            </a:extLst>
          </p:cNvPr>
          <p:cNvGrpSpPr/>
          <p:nvPr/>
        </p:nvGrpSpPr>
        <p:grpSpPr>
          <a:xfrm>
            <a:off x="11952312" y="6655668"/>
            <a:ext cx="340158" cy="3192766"/>
            <a:chOff x="11376094" y="6655668"/>
            <a:chExt cx="340158" cy="3192766"/>
          </a:xfrm>
        </p:grpSpPr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26EE73AD-9819-1923-F8D2-5A2D03D3A5ED}"/>
                </a:ext>
              </a:extLst>
            </p:cNvPr>
            <p:cNvSpPr txBox="1"/>
            <p:nvPr/>
          </p:nvSpPr>
          <p:spPr>
            <a:xfrm>
              <a:off x="1137609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4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7C5DA8C0-7D57-12C9-710B-02BEC2F89738}"/>
                </a:ext>
              </a:extLst>
            </p:cNvPr>
            <p:cNvSpPr txBox="1"/>
            <p:nvPr/>
          </p:nvSpPr>
          <p:spPr>
            <a:xfrm>
              <a:off x="11380903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7DA06124-28C9-CB46-C7FA-67A49575FE30}"/>
                </a:ext>
              </a:extLst>
            </p:cNvPr>
            <p:cNvSpPr txBox="1"/>
            <p:nvPr/>
          </p:nvSpPr>
          <p:spPr>
            <a:xfrm>
              <a:off x="11380903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2CC05B51-40E2-F408-22D1-4C0F403A49EE}"/>
                </a:ext>
              </a:extLst>
            </p:cNvPr>
            <p:cNvSpPr txBox="1"/>
            <p:nvPr/>
          </p:nvSpPr>
          <p:spPr>
            <a:xfrm>
              <a:off x="11380903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1CAB299F-6BB5-2D99-290B-4E4D343C9328}"/>
              </a:ext>
            </a:extLst>
          </p:cNvPr>
          <p:cNvGrpSpPr/>
          <p:nvPr/>
        </p:nvGrpSpPr>
        <p:grpSpPr>
          <a:xfrm>
            <a:off x="13300582" y="6655668"/>
            <a:ext cx="340158" cy="3192766"/>
            <a:chOff x="12591409" y="6655668"/>
            <a:chExt cx="340158" cy="3192766"/>
          </a:xfrm>
        </p:grpSpPr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28107400-7A58-69FA-CCE4-94C0A2402664}"/>
                </a:ext>
              </a:extLst>
            </p:cNvPr>
            <p:cNvSpPr txBox="1"/>
            <p:nvPr/>
          </p:nvSpPr>
          <p:spPr>
            <a:xfrm>
              <a:off x="1259140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5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81D168D3-46B8-344C-8E5C-75E02D6CFEB0}"/>
                </a:ext>
              </a:extLst>
            </p:cNvPr>
            <p:cNvSpPr txBox="1"/>
            <p:nvPr/>
          </p:nvSpPr>
          <p:spPr>
            <a:xfrm>
              <a:off x="1259621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6426D6CE-A168-A801-2CF2-BF2D3ECEEF4A}"/>
                </a:ext>
              </a:extLst>
            </p:cNvPr>
            <p:cNvSpPr txBox="1"/>
            <p:nvPr/>
          </p:nvSpPr>
          <p:spPr>
            <a:xfrm>
              <a:off x="12596218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22AA0E53-6BEF-C521-4A7F-A66B246FA73F}"/>
                </a:ext>
              </a:extLst>
            </p:cNvPr>
            <p:cNvSpPr txBox="1"/>
            <p:nvPr/>
          </p:nvSpPr>
          <p:spPr>
            <a:xfrm>
              <a:off x="12596218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5E3C71E0-C20F-7844-58A8-5575E574ACF5}"/>
              </a:ext>
            </a:extLst>
          </p:cNvPr>
          <p:cNvGrpSpPr/>
          <p:nvPr/>
        </p:nvGrpSpPr>
        <p:grpSpPr>
          <a:xfrm>
            <a:off x="14569915" y="6672791"/>
            <a:ext cx="340158" cy="3192766"/>
            <a:chOff x="12591409" y="6655668"/>
            <a:chExt cx="340158" cy="3192766"/>
          </a:xfrm>
        </p:grpSpPr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5DF59072-1504-C147-378E-7C99C3140B14}"/>
                </a:ext>
              </a:extLst>
            </p:cNvPr>
            <p:cNvSpPr txBox="1"/>
            <p:nvPr/>
          </p:nvSpPr>
          <p:spPr>
            <a:xfrm>
              <a:off x="1259140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6</a:t>
              </a: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CF5E32AD-4F99-5A00-EB32-E86365891B1B}"/>
                </a:ext>
              </a:extLst>
            </p:cNvPr>
            <p:cNvSpPr txBox="1"/>
            <p:nvPr/>
          </p:nvSpPr>
          <p:spPr>
            <a:xfrm>
              <a:off x="1259621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3444A58A-B796-6FD6-62A0-85F0071675D0}"/>
                </a:ext>
              </a:extLst>
            </p:cNvPr>
            <p:cNvSpPr txBox="1"/>
            <p:nvPr/>
          </p:nvSpPr>
          <p:spPr>
            <a:xfrm>
              <a:off x="12596218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AD8F41DA-1D65-F9DA-183F-51CE8CF7B209}"/>
                </a:ext>
              </a:extLst>
            </p:cNvPr>
            <p:cNvSpPr txBox="1"/>
            <p:nvPr/>
          </p:nvSpPr>
          <p:spPr>
            <a:xfrm>
              <a:off x="12596218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</p:grp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4AC7D442-3DB8-697C-8525-3061FE93E52C}"/>
              </a:ext>
            </a:extLst>
          </p:cNvPr>
          <p:cNvSpPr txBox="1"/>
          <p:nvPr/>
        </p:nvSpPr>
        <p:spPr>
          <a:xfrm>
            <a:off x="3232593" y="5601678"/>
            <a:ext cx="82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b="1" dirty="0">
                <a:solidFill>
                  <a:srgbClr val="002060"/>
                </a:solidFill>
              </a:rPr>
              <a:t>Tempo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308E6FD-F93E-8466-F66A-3F40BB56D8E6}"/>
              </a:ext>
            </a:extLst>
          </p:cNvPr>
          <p:cNvSpPr txBox="1"/>
          <p:nvPr/>
        </p:nvSpPr>
        <p:spPr>
          <a:xfrm>
            <a:off x="3503211" y="2467256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b="1" dirty="0">
                <a:solidFill>
                  <a:srgbClr val="00A13D"/>
                </a:solidFill>
              </a:rPr>
              <a:t>Erro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E160970F-0154-116F-382F-FDEFE55E21F9}"/>
              </a:ext>
            </a:extLst>
          </p:cNvPr>
          <p:cNvSpPr txBox="1"/>
          <p:nvPr/>
        </p:nvSpPr>
        <p:spPr>
          <a:xfrm>
            <a:off x="13367733" y="9916748"/>
            <a:ext cx="490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Meramente ilustrativo, apenas para fins didáticos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19CD54-13C7-CEDA-1EA3-827BA47AF6A5}"/>
              </a:ext>
            </a:extLst>
          </p:cNvPr>
          <p:cNvSpPr txBox="1"/>
          <p:nvPr/>
        </p:nvSpPr>
        <p:spPr>
          <a:xfrm>
            <a:off x="11679870" y="5603177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Muito esforço para pouco retorno</a:t>
            </a:r>
          </a:p>
        </p:txBody>
      </p:sp>
      <p:sp>
        <p:nvSpPr>
          <p:cNvPr id="73" name="Retângulo Arredondado 72">
            <a:extLst>
              <a:ext uri="{FF2B5EF4-FFF2-40B4-BE49-F238E27FC236}">
                <a16:creationId xmlns:a16="http://schemas.microsoft.com/office/drawing/2014/main" id="{B2637E27-C0CB-1C4A-2201-B24F21A6800D}"/>
              </a:ext>
            </a:extLst>
          </p:cNvPr>
          <p:cNvSpPr/>
          <p:nvPr/>
        </p:nvSpPr>
        <p:spPr>
          <a:xfrm>
            <a:off x="11304240" y="2089289"/>
            <a:ext cx="3687274" cy="3511407"/>
          </a:xfrm>
          <a:prstGeom prst="roundRect">
            <a:avLst>
              <a:gd name="adj" fmla="val 9058"/>
            </a:avLst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284F5E2D-CBE1-0906-26A6-52094FC67DE7}"/>
              </a:ext>
            </a:extLst>
          </p:cNvPr>
          <p:cNvSpPr txBox="1"/>
          <p:nvPr/>
        </p:nvSpPr>
        <p:spPr>
          <a:xfrm>
            <a:off x="1844510" y="6731529"/>
            <a:ext cx="14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ALGORITMOS</a:t>
            </a:r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97014B7C-2135-02BA-90B3-56200D3032B2}"/>
              </a:ext>
            </a:extLst>
          </p:cNvPr>
          <p:cNvGrpSpPr/>
          <p:nvPr/>
        </p:nvGrpSpPr>
        <p:grpSpPr>
          <a:xfrm rot="20627665">
            <a:off x="-559930" y="890187"/>
            <a:ext cx="3804903" cy="3421150"/>
            <a:chOff x="92918" y="1040975"/>
            <a:chExt cx="5612058" cy="4635276"/>
          </a:xfrm>
        </p:grpSpPr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D580CE69-C78A-D1AC-1F30-3FDFD2AFBD65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94" name="Imagem 93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76844F4D-32E7-7954-7597-7FFC395986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B942D109-401A-193E-3D83-BB345F03DF3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E0E0D2C5-3581-CB26-0B77-8FF6541CCD4F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85335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Escolhendo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o </a:t>
            </a: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melhor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</a:t>
            </a: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modelo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de Machine Learning</a:t>
            </a:r>
          </a:p>
        </p:txBody>
      </p: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6DB7A672-643F-B8C2-FA42-7436E8F6A5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6550735"/>
            <a:ext cx="730920" cy="730920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1DCC07D6-39A7-0CF1-C2C1-13D51E4544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7459861"/>
            <a:ext cx="730920" cy="73092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E92895-5F4D-57E1-3EB5-A32B41C373A2}"/>
              </a:ext>
            </a:extLst>
          </p:cNvPr>
          <p:cNvSpPr txBox="1"/>
          <p:nvPr/>
        </p:nvSpPr>
        <p:spPr>
          <a:xfrm>
            <a:off x="1844510" y="7502156"/>
            <a:ext cx="168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TRATAMENTO DE DADOS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963B360-8CD1-34B8-C858-B98EDC433FF2}"/>
              </a:ext>
            </a:extLst>
          </p:cNvPr>
          <p:cNvCxnSpPr>
            <a:cxnSpLocks/>
          </p:cNvCxnSpPr>
          <p:nvPr/>
        </p:nvCxnSpPr>
        <p:spPr>
          <a:xfrm>
            <a:off x="593452" y="7370758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1A00404-0E4B-CCB6-0F5D-941D7D618956}"/>
              </a:ext>
            </a:extLst>
          </p:cNvPr>
          <p:cNvCxnSpPr>
            <a:cxnSpLocks/>
          </p:cNvCxnSpPr>
          <p:nvPr/>
        </p:nvCxnSpPr>
        <p:spPr>
          <a:xfrm>
            <a:off x="593452" y="8279884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63088DD1-D73E-6CF2-29D5-A01ABC2D09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4" y="8368987"/>
            <a:ext cx="730920" cy="730920"/>
          </a:xfrm>
          <a:prstGeom prst="rect">
            <a:avLst/>
          </a:prstGeom>
        </p:spPr>
      </p:pic>
      <p:pic>
        <p:nvPicPr>
          <p:cNvPr id="22" name="Imagem 21" descr="Forma&#10;&#10;Descrição gerada automaticamente com confiança baixa">
            <a:extLst>
              <a:ext uri="{FF2B5EF4-FFF2-40B4-BE49-F238E27FC236}">
                <a16:creationId xmlns:a16="http://schemas.microsoft.com/office/drawing/2014/main" id="{E67BBC21-BD0E-2A29-02A0-0A4A30793D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9278115"/>
            <a:ext cx="730920" cy="730920"/>
          </a:xfrm>
          <a:prstGeom prst="rect">
            <a:avLst/>
          </a:prstGeom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F5E52EE-0313-DFE6-0998-8738A0D03381}"/>
              </a:ext>
            </a:extLst>
          </p:cNvPr>
          <p:cNvCxnSpPr>
            <a:cxnSpLocks/>
          </p:cNvCxnSpPr>
          <p:nvPr/>
        </p:nvCxnSpPr>
        <p:spPr>
          <a:xfrm>
            <a:off x="593452" y="9189010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B8D7CF-B1C5-5032-57C6-FE94B7E26652}"/>
              </a:ext>
            </a:extLst>
          </p:cNvPr>
          <p:cNvSpPr txBox="1"/>
          <p:nvPr/>
        </p:nvSpPr>
        <p:spPr>
          <a:xfrm>
            <a:off x="1844510" y="8428822"/>
            <a:ext cx="149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SELEÇÃO DE VARIÁVEIS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AFEBF31-0388-34FD-E50C-1F7A225A17E5}"/>
              </a:ext>
            </a:extLst>
          </p:cNvPr>
          <p:cNvSpPr txBox="1"/>
          <p:nvPr/>
        </p:nvSpPr>
        <p:spPr>
          <a:xfrm>
            <a:off x="1844509" y="9320409"/>
            <a:ext cx="168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AJUSTE DE PARÂMETROS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9813AFA-0814-A549-F197-84D71CE52D82}"/>
              </a:ext>
            </a:extLst>
          </p:cNvPr>
          <p:cNvCxnSpPr>
            <a:cxnSpLocks/>
          </p:cNvCxnSpPr>
          <p:nvPr/>
        </p:nvCxnSpPr>
        <p:spPr>
          <a:xfrm>
            <a:off x="593452" y="6367636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Gráfico 46">
            <a:extLst>
              <a:ext uri="{FF2B5EF4-FFF2-40B4-BE49-F238E27FC236}">
                <a16:creationId xmlns:a16="http://schemas.microsoft.com/office/drawing/2014/main" id="{44CF1636-02F6-26DB-8902-A9DAEB053810}"/>
              </a:ext>
            </a:extLst>
          </p:cNvPr>
          <p:cNvGraphicFramePr/>
          <p:nvPr/>
        </p:nvGraphicFramePr>
        <p:xfrm>
          <a:off x="4084204" y="1471092"/>
          <a:ext cx="12095202" cy="4629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90CF44CF-BAFB-8A9B-AD92-91304775DE2F}"/>
              </a:ext>
            </a:extLst>
          </p:cNvPr>
          <p:cNvGrpSpPr/>
          <p:nvPr/>
        </p:nvGrpSpPr>
        <p:grpSpPr>
          <a:xfrm>
            <a:off x="4060961" y="6655668"/>
            <a:ext cx="386644" cy="3192766"/>
            <a:chOff x="4060961" y="6655668"/>
            <a:chExt cx="386644" cy="3192766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B5038092-3E28-BB6A-4567-2C36763E23C8}"/>
                </a:ext>
              </a:extLst>
            </p:cNvPr>
            <p:cNvSpPr txBox="1"/>
            <p:nvPr/>
          </p:nvSpPr>
          <p:spPr>
            <a:xfrm>
              <a:off x="408420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03ACE4AC-0745-9293-1E52-B5C6F414689A}"/>
                </a:ext>
              </a:extLst>
            </p:cNvPr>
            <p:cNvSpPr txBox="1"/>
            <p:nvPr/>
          </p:nvSpPr>
          <p:spPr>
            <a:xfrm>
              <a:off x="4060961" y="7572240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E04EA99B-4673-F52F-C3C3-51F37B19237B}"/>
                </a:ext>
              </a:extLst>
            </p:cNvPr>
            <p:cNvSpPr txBox="1"/>
            <p:nvPr/>
          </p:nvSpPr>
          <p:spPr>
            <a:xfrm>
              <a:off x="4060961" y="8495182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6B6FAD1B-EF1F-E261-F8EC-25C818C781E2}"/>
                </a:ext>
              </a:extLst>
            </p:cNvPr>
            <p:cNvSpPr txBox="1"/>
            <p:nvPr/>
          </p:nvSpPr>
          <p:spPr>
            <a:xfrm>
              <a:off x="4060961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95B9251B-BCBB-B98F-B27D-38D0495BB3DC}"/>
              </a:ext>
            </a:extLst>
          </p:cNvPr>
          <p:cNvGrpSpPr/>
          <p:nvPr/>
        </p:nvGrpSpPr>
        <p:grpSpPr>
          <a:xfrm>
            <a:off x="5340623" y="6672791"/>
            <a:ext cx="386644" cy="3192766"/>
            <a:chOff x="5276276" y="6655668"/>
            <a:chExt cx="386644" cy="3192766"/>
          </a:xfrm>
        </p:grpSpPr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D932F7CD-30B7-63AC-6AE2-379429C1B8E0}"/>
                </a:ext>
              </a:extLst>
            </p:cNvPr>
            <p:cNvSpPr txBox="1"/>
            <p:nvPr/>
          </p:nvSpPr>
          <p:spPr>
            <a:xfrm>
              <a:off x="529951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2F36E259-9B5E-AF18-8053-BEBB580EBBBB}"/>
                </a:ext>
              </a:extLst>
            </p:cNvPr>
            <p:cNvSpPr txBox="1"/>
            <p:nvPr/>
          </p:nvSpPr>
          <p:spPr>
            <a:xfrm>
              <a:off x="530432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123FBFF0-8075-001D-0929-26B15D480F6B}"/>
                </a:ext>
              </a:extLst>
            </p:cNvPr>
            <p:cNvSpPr txBox="1"/>
            <p:nvPr/>
          </p:nvSpPr>
          <p:spPr>
            <a:xfrm>
              <a:off x="5276276" y="8495182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BF03D68-A865-9D98-E577-E77BC232797B}"/>
                </a:ext>
              </a:extLst>
            </p:cNvPr>
            <p:cNvSpPr txBox="1"/>
            <p:nvPr/>
          </p:nvSpPr>
          <p:spPr>
            <a:xfrm>
              <a:off x="5276276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2F0F4FC6-45AB-62DB-FD62-9FC3A6106942}"/>
              </a:ext>
            </a:extLst>
          </p:cNvPr>
          <p:cNvGrpSpPr/>
          <p:nvPr/>
        </p:nvGrpSpPr>
        <p:grpSpPr>
          <a:xfrm>
            <a:off x="6669124" y="6655668"/>
            <a:ext cx="386644" cy="3192766"/>
            <a:chOff x="6491591" y="6655668"/>
            <a:chExt cx="386644" cy="3192766"/>
          </a:xfrm>
        </p:grpSpPr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D11A80E4-8E83-00C4-4757-E55D78428985}"/>
                </a:ext>
              </a:extLst>
            </p:cNvPr>
            <p:cNvSpPr txBox="1"/>
            <p:nvPr/>
          </p:nvSpPr>
          <p:spPr>
            <a:xfrm>
              <a:off x="651483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0DCFC3AF-E987-CFAA-468E-4591AB8D7129}"/>
                </a:ext>
              </a:extLst>
            </p:cNvPr>
            <p:cNvSpPr txBox="1"/>
            <p:nvPr/>
          </p:nvSpPr>
          <p:spPr>
            <a:xfrm>
              <a:off x="6519643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ECB586D6-9B4C-808C-25DB-4EBEE6123EA3}"/>
                </a:ext>
              </a:extLst>
            </p:cNvPr>
            <p:cNvSpPr txBox="1"/>
            <p:nvPr/>
          </p:nvSpPr>
          <p:spPr>
            <a:xfrm>
              <a:off x="6519643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D25285B5-C351-C089-C317-4768C57A930E}"/>
                </a:ext>
              </a:extLst>
            </p:cNvPr>
            <p:cNvSpPr txBox="1"/>
            <p:nvPr/>
          </p:nvSpPr>
          <p:spPr>
            <a:xfrm>
              <a:off x="6491591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E3F5B03D-7A02-F460-22AE-07E9BD1DF534}"/>
              </a:ext>
            </a:extLst>
          </p:cNvPr>
          <p:cNvGrpSpPr/>
          <p:nvPr/>
        </p:nvGrpSpPr>
        <p:grpSpPr>
          <a:xfrm>
            <a:off x="7991872" y="6655668"/>
            <a:ext cx="386644" cy="3192766"/>
            <a:chOff x="7706906" y="6655668"/>
            <a:chExt cx="386644" cy="3192766"/>
          </a:xfrm>
        </p:grpSpPr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50BA1E7A-A8B1-78FA-7068-8DA38954C0AB}"/>
                </a:ext>
              </a:extLst>
            </p:cNvPr>
            <p:cNvSpPr txBox="1"/>
            <p:nvPr/>
          </p:nvSpPr>
          <p:spPr>
            <a:xfrm>
              <a:off x="773014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2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45005ACA-FF3C-4A58-93E8-6D685D18B1A0}"/>
                </a:ext>
              </a:extLst>
            </p:cNvPr>
            <p:cNvSpPr txBox="1"/>
            <p:nvPr/>
          </p:nvSpPr>
          <p:spPr>
            <a:xfrm>
              <a:off x="773495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F3517016-1E83-F4DF-D090-B50C5CD1FC6F}"/>
                </a:ext>
              </a:extLst>
            </p:cNvPr>
            <p:cNvSpPr txBox="1"/>
            <p:nvPr/>
          </p:nvSpPr>
          <p:spPr>
            <a:xfrm>
              <a:off x="7734958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2995DA42-E459-CBF9-ED53-9C4B4507D4BD}"/>
                </a:ext>
              </a:extLst>
            </p:cNvPr>
            <p:cNvSpPr txBox="1"/>
            <p:nvPr/>
          </p:nvSpPr>
          <p:spPr>
            <a:xfrm>
              <a:off x="7706906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693B973F-D4E7-E2AB-6DA0-A3114262365B}"/>
              </a:ext>
            </a:extLst>
          </p:cNvPr>
          <p:cNvGrpSpPr/>
          <p:nvPr/>
        </p:nvGrpSpPr>
        <p:grpSpPr>
          <a:xfrm>
            <a:off x="9288016" y="6655668"/>
            <a:ext cx="340158" cy="3192766"/>
            <a:chOff x="8945464" y="6655668"/>
            <a:chExt cx="340158" cy="3192766"/>
          </a:xfrm>
        </p:grpSpPr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E5DACEFD-C1F0-00FB-790A-9A34CB3443EF}"/>
                </a:ext>
              </a:extLst>
            </p:cNvPr>
            <p:cNvSpPr txBox="1"/>
            <p:nvPr/>
          </p:nvSpPr>
          <p:spPr>
            <a:xfrm>
              <a:off x="894546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2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B70F6BA4-0C41-A3FE-D66F-77CB677F4EB2}"/>
                </a:ext>
              </a:extLst>
            </p:cNvPr>
            <p:cNvSpPr txBox="1"/>
            <p:nvPr/>
          </p:nvSpPr>
          <p:spPr>
            <a:xfrm>
              <a:off x="8950273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5D8E3298-A904-E342-F32A-D24E1DA094CC}"/>
                </a:ext>
              </a:extLst>
            </p:cNvPr>
            <p:cNvSpPr txBox="1"/>
            <p:nvPr/>
          </p:nvSpPr>
          <p:spPr>
            <a:xfrm>
              <a:off x="8950273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F3E0333F-33FD-A34F-1D5F-C46E9DCAD405}"/>
                </a:ext>
              </a:extLst>
            </p:cNvPr>
            <p:cNvSpPr txBox="1"/>
            <p:nvPr/>
          </p:nvSpPr>
          <p:spPr>
            <a:xfrm>
              <a:off x="8950273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DE0DDA63-42ED-BE50-CA37-7299246A3E57}"/>
              </a:ext>
            </a:extLst>
          </p:cNvPr>
          <p:cNvGrpSpPr/>
          <p:nvPr/>
        </p:nvGrpSpPr>
        <p:grpSpPr>
          <a:xfrm>
            <a:off x="10636286" y="6655668"/>
            <a:ext cx="340158" cy="3192766"/>
            <a:chOff x="10160779" y="6655668"/>
            <a:chExt cx="340158" cy="3192766"/>
          </a:xfrm>
        </p:grpSpPr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AEBDB293-1659-7FA1-1F26-2773CA5F717C}"/>
                </a:ext>
              </a:extLst>
            </p:cNvPr>
            <p:cNvSpPr txBox="1"/>
            <p:nvPr/>
          </p:nvSpPr>
          <p:spPr>
            <a:xfrm>
              <a:off x="1016077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3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7636804-DBDA-F6E8-AB41-A65603EE7E5B}"/>
                </a:ext>
              </a:extLst>
            </p:cNvPr>
            <p:cNvSpPr txBox="1"/>
            <p:nvPr/>
          </p:nvSpPr>
          <p:spPr>
            <a:xfrm>
              <a:off x="1016558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sz="2400" b="1" dirty="0">
                <a:solidFill>
                  <a:srgbClr val="00A13D"/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FF7E0F3E-9B4E-ED10-FA0F-E98447FDA7FE}"/>
                </a:ext>
              </a:extLst>
            </p:cNvPr>
            <p:cNvSpPr txBox="1"/>
            <p:nvPr/>
          </p:nvSpPr>
          <p:spPr>
            <a:xfrm>
              <a:off x="10165588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sz="2400" b="1" dirty="0">
                <a:solidFill>
                  <a:srgbClr val="00A13D"/>
                </a:solidFill>
              </a:endParaRP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C403D2FA-04D1-6F6D-FD2F-66556E41CF17}"/>
                </a:ext>
              </a:extLst>
            </p:cNvPr>
            <p:cNvSpPr txBox="1"/>
            <p:nvPr/>
          </p:nvSpPr>
          <p:spPr>
            <a:xfrm>
              <a:off x="10165588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sz="2400" b="1" dirty="0">
                <a:solidFill>
                  <a:srgbClr val="00A13D"/>
                </a:solidFill>
              </a:endParaRP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2B238EFE-D005-B883-9C00-ABD5EE7D76D0}"/>
              </a:ext>
            </a:extLst>
          </p:cNvPr>
          <p:cNvGrpSpPr/>
          <p:nvPr/>
        </p:nvGrpSpPr>
        <p:grpSpPr>
          <a:xfrm>
            <a:off x="11952312" y="6655668"/>
            <a:ext cx="340158" cy="3192766"/>
            <a:chOff x="11376094" y="6655668"/>
            <a:chExt cx="340158" cy="3192766"/>
          </a:xfrm>
        </p:grpSpPr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26EE73AD-9819-1923-F8D2-5A2D03D3A5ED}"/>
                </a:ext>
              </a:extLst>
            </p:cNvPr>
            <p:cNvSpPr txBox="1"/>
            <p:nvPr/>
          </p:nvSpPr>
          <p:spPr>
            <a:xfrm>
              <a:off x="1137609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4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7C5DA8C0-7D57-12C9-710B-02BEC2F89738}"/>
                </a:ext>
              </a:extLst>
            </p:cNvPr>
            <p:cNvSpPr txBox="1"/>
            <p:nvPr/>
          </p:nvSpPr>
          <p:spPr>
            <a:xfrm>
              <a:off x="11380903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7DA06124-28C9-CB46-C7FA-67A49575FE30}"/>
                </a:ext>
              </a:extLst>
            </p:cNvPr>
            <p:cNvSpPr txBox="1"/>
            <p:nvPr/>
          </p:nvSpPr>
          <p:spPr>
            <a:xfrm>
              <a:off x="11380903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2CC05B51-40E2-F408-22D1-4C0F403A49EE}"/>
                </a:ext>
              </a:extLst>
            </p:cNvPr>
            <p:cNvSpPr txBox="1"/>
            <p:nvPr/>
          </p:nvSpPr>
          <p:spPr>
            <a:xfrm>
              <a:off x="11380903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1CAB299F-6BB5-2D99-290B-4E4D343C9328}"/>
              </a:ext>
            </a:extLst>
          </p:cNvPr>
          <p:cNvGrpSpPr/>
          <p:nvPr/>
        </p:nvGrpSpPr>
        <p:grpSpPr>
          <a:xfrm>
            <a:off x="13300582" y="6655668"/>
            <a:ext cx="340158" cy="3192766"/>
            <a:chOff x="12591409" y="6655668"/>
            <a:chExt cx="340158" cy="3192766"/>
          </a:xfrm>
        </p:grpSpPr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28107400-7A58-69FA-CCE4-94C0A2402664}"/>
                </a:ext>
              </a:extLst>
            </p:cNvPr>
            <p:cNvSpPr txBox="1"/>
            <p:nvPr/>
          </p:nvSpPr>
          <p:spPr>
            <a:xfrm>
              <a:off x="1259140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5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81D168D3-46B8-344C-8E5C-75E02D6CFEB0}"/>
                </a:ext>
              </a:extLst>
            </p:cNvPr>
            <p:cNvSpPr txBox="1"/>
            <p:nvPr/>
          </p:nvSpPr>
          <p:spPr>
            <a:xfrm>
              <a:off x="1259621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6426D6CE-A168-A801-2CF2-BF2D3ECEEF4A}"/>
                </a:ext>
              </a:extLst>
            </p:cNvPr>
            <p:cNvSpPr txBox="1"/>
            <p:nvPr/>
          </p:nvSpPr>
          <p:spPr>
            <a:xfrm>
              <a:off x="12596218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22AA0E53-6BEF-C521-4A7F-A66B246FA73F}"/>
                </a:ext>
              </a:extLst>
            </p:cNvPr>
            <p:cNvSpPr txBox="1"/>
            <p:nvPr/>
          </p:nvSpPr>
          <p:spPr>
            <a:xfrm>
              <a:off x="12596218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5E3C71E0-C20F-7844-58A8-5575E574ACF5}"/>
              </a:ext>
            </a:extLst>
          </p:cNvPr>
          <p:cNvGrpSpPr/>
          <p:nvPr/>
        </p:nvGrpSpPr>
        <p:grpSpPr>
          <a:xfrm>
            <a:off x="14569915" y="6672791"/>
            <a:ext cx="340158" cy="3192766"/>
            <a:chOff x="12591409" y="6655668"/>
            <a:chExt cx="340158" cy="3192766"/>
          </a:xfrm>
        </p:grpSpPr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5DF59072-1504-C147-378E-7C99C3140B14}"/>
                </a:ext>
              </a:extLst>
            </p:cNvPr>
            <p:cNvSpPr txBox="1"/>
            <p:nvPr/>
          </p:nvSpPr>
          <p:spPr>
            <a:xfrm>
              <a:off x="1259140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6</a:t>
              </a: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CF5E32AD-4F99-5A00-EB32-E86365891B1B}"/>
                </a:ext>
              </a:extLst>
            </p:cNvPr>
            <p:cNvSpPr txBox="1"/>
            <p:nvPr/>
          </p:nvSpPr>
          <p:spPr>
            <a:xfrm>
              <a:off x="1259621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3444A58A-B796-6FD6-62A0-85F0071675D0}"/>
                </a:ext>
              </a:extLst>
            </p:cNvPr>
            <p:cNvSpPr txBox="1"/>
            <p:nvPr/>
          </p:nvSpPr>
          <p:spPr>
            <a:xfrm>
              <a:off x="12596218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AD8F41DA-1D65-F9DA-183F-51CE8CF7B209}"/>
                </a:ext>
              </a:extLst>
            </p:cNvPr>
            <p:cNvSpPr txBox="1"/>
            <p:nvPr/>
          </p:nvSpPr>
          <p:spPr>
            <a:xfrm>
              <a:off x="12596218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</p:grp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4AC7D442-3DB8-697C-8525-3061FE93E52C}"/>
              </a:ext>
            </a:extLst>
          </p:cNvPr>
          <p:cNvSpPr txBox="1"/>
          <p:nvPr/>
        </p:nvSpPr>
        <p:spPr>
          <a:xfrm>
            <a:off x="3232593" y="5601678"/>
            <a:ext cx="82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b="1" dirty="0">
                <a:solidFill>
                  <a:srgbClr val="002060"/>
                </a:solidFill>
              </a:rPr>
              <a:t>Tempo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308E6FD-F93E-8466-F66A-3F40BB56D8E6}"/>
              </a:ext>
            </a:extLst>
          </p:cNvPr>
          <p:cNvSpPr txBox="1"/>
          <p:nvPr/>
        </p:nvSpPr>
        <p:spPr>
          <a:xfrm>
            <a:off x="3503211" y="2467256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b="1" dirty="0">
                <a:solidFill>
                  <a:srgbClr val="00A13D"/>
                </a:solidFill>
              </a:rPr>
              <a:t>Erro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E160970F-0154-116F-382F-FDEFE55E21F9}"/>
              </a:ext>
            </a:extLst>
          </p:cNvPr>
          <p:cNvSpPr txBox="1"/>
          <p:nvPr/>
        </p:nvSpPr>
        <p:spPr>
          <a:xfrm>
            <a:off x="13367733" y="9916748"/>
            <a:ext cx="490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Meramente ilustrativo, apenas para fins didáticos</a:t>
            </a:r>
          </a:p>
        </p:txBody>
      </p:sp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DD0EC136-9C1B-1748-DBD5-B6383EEF6FB5}"/>
              </a:ext>
            </a:extLst>
          </p:cNvPr>
          <p:cNvSpPr/>
          <p:nvPr/>
        </p:nvSpPr>
        <p:spPr>
          <a:xfrm>
            <a:off x="11304240" y="2089289"/>
            <a:ext cx="3687274" cy="3511407"/>
          </a:xfrm>
          <a:prstGeom prst="roundRect">
            <a:avLst>
              <a:gd name="adj" fmla="val 9058"/>
            </a:avLst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19CD54-13C7-CEDA-1EA3-827BA47AF6A5}"/>
              </a:ext>
            </a:extLst>
          </p:cNvPr>
          <p:cNvSpPr txBox="1"/>
          <p:nvPr/>
        </p:nvSpPr>
        <p:spPr>
          <a:xfrm>
            <a:off x="11679870" y="5603177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Muito esforço para pouco retorno</a:t>
            </a:r>
          </a:p>
        </p:txBody>
      </p:sp>
      <p:pic>
        <p:nvPicPr>
          <p:cNvPr id="73" name="Imagem 72" descr="Ícone&#10;&#10;Descrição gerada automaticamente">
            <a:extLst>
              <a:ext uri="{FF2B5EF4-FFF2-40B4-BE49-F238E27FC236}">
                <a16:creationId xmlns:a16="http://schemas.microsoft.com/office/drawing/2014/main" id="{059003E2-73F7-1764-25BA-36A19B92665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6820" y="4129022"/>
            <a:ext cx="485009" cy="485009"/>
          </a:xfrm>
          <a:prstGeom prst="rect">
            <a:avLst/>
          </a:prstGeom>
        </p:spPr>
      </p:pic>
      <p:sp>
        <p:nvSpPr>
          <p:cNvPr id="7" name="Seta para Baixo 6">
            <a:extLst>
              <a:ext uri="{FF2B5EF4-FFF2-40B4-BE49-F238E27FC236}">
                <a16:creationId xmlns:a16="http://schemas.microsoft.com/office/drawing/2014/main" id="{2C16FAFB-9452-B145-3BB8-93F94E136EA2}"/>
              </a:ext>
            </a:extLst>
          </p:cNvPr>
          <p:cNvSpPr/>
          <p:nvPr/>
        </p:nvSpPr>
        <p:spPr>
          <a:xfrm>
            <a:off x="12551688" y="4659558"/>
            <a:ext cx="395274" cy="439652"/>
          </a:xfrm>
          <a:prstGeom prst="downArrow">
            <a:avLst>
              <a:gd name="adj1" fmla="val 31522"/>
              <a:gd name="adj2" fmla="val 4307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E3C20558-7209-CD71-DA28-380EDF86B75F}"/>
              </a:ext>
            </a:extLst>
          </p:cNvPr>
          <p:cNvSpPr txBox="1"/>
          <p:nvPr/>
        </p:nvSpPr>
        <p:spPr>
          <a:xfrm>
            <a:off x="1844510" y="6731529"/>
            <a:ext cx="14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ALGORITMOS</a:t>
            </a:r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A4D19446-BDBB-F0B1-D60E-A67670F85440}"/>
              </a:ext>
            </a:extLst>
          </p:cNvPr>
          <p:cNvGrpSpPr/>
          <p:nvPr/>
        </p:nvGrpSpPr>
        <p:grpSpPr>
          <a:xfrm rot="20627665">
            <a:off x="-559930" y="890187"/>
            <a:ext cx="3804903" cy="3421150"/>
            <a:chOff x="92918" y="1040975"/>
            <a:chExt cx="5612058" cy="4635276"/>
          </a:xfrm>
        </p:grpSpPr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D10FB636-4489-EC5E-6A0C-D397A8EF6FFD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94" name="Imagem 93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88F7541-E8EA-2187-F5A4-22D8B73DAE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CE606D03-0D00-3BDC-0188-D85D7E65168E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501D00A2-E0B9-8341-DB7E-3F177AA21C90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07445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Escolhendo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o </a:t>
            </a: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melhor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</a:t>
            </a:r>
            <a:r>
              <a:rPr lang="en-US" sz="6248" dirty="0" err="1">
                <a:solidFill>
                  <a:srgbClr val="FFC331"/>
                </a:solidFill>
                <a:latin typeface="Big Shoulders Display Bold"/>
              </a:rPr>
              <a:t>modelo</a:t>
            </a: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 de Machine Learning</a:t>
            </a:r>
          </a:p>
        </p:txBody>
      </p:sp>
      <p:pic>
        <p:nvPicPr>
          <p:cNvPr id="11" name="Imagem 10" descr="Forma&#10;&#10;Descrição gerada automaticamente com confiança baixa">
            <a:extLst>
              <a:ext uri="{FF2B5EF4-FFF2-40B4-BE49-F238E27FC236}">
                <a16:creationId xmlns:a16="http://schemas.microsoft.com/office/drawing/2014/main" id="{6DB7A672-643F-B8C2-FA42-7436E8F6A5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6550735"/>
            <a:ext cx="730920" cy="730920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1DCC07D6-39A7-0CF1-C2C1-13D51E4544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7459861"/>
            <a:ext cx="730920" cy="73092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FE92895-5F4D-57E1-3EB5-A32B41C373A2}"/>
              </a:ext>
            </a:extLst>
          </p:cNvPr>
          <p:cNvSpPr txBox="1"/>
          <p:nvPr/>
        </p:nvSpPr>
        <p:spPr>
          <a:xfrm>
            <a:off x="1844510" y="7502156"/>
            <a:ext cx="168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TRATAMENTO DE DADOS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7963B360-8CD1-34B8-C858-B98EDC433FF2}"/>
              </a:ext>
            </a:extLst>
          </p:cNvPr>
          <p:cNvCxnSpPr>
            <a:cxnSpLocks/>
          </p:cNvCxnSpPr>
          <p:nvPr/>
        </p:nvCxnSpPr>
        <p:spPr>
          <a:xfrm>
            <a:off x="593452" y="7370758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31A00404-0E4B-CCB6-0F5D-941D7D618956}"/>
              </a:ext>
            </a:extLst>
          </p:cNvPr>
          <p:cNvCxnSpPr>
            <a:cxnSpLocks/>
          </p:cNvCxnSpPr>
          <p:nvPr/>
        </p:nvCxnSpPr>
        <p:spPr>
          <a:xfrm>
            <a:off x="593452" y="8279884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63088DD1-D73E-6CF2-29D5-A01ABC2D09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4" y="8368987"/>
            <a:ext cx="730920" cy="730920"/>
          </a:xfrm>
          <a:prstGeom prst="rect">
            <a:avLst/>
          </a:prstGeom>
        </p:spPr>
      </p:pic>
      <p:pic>
        <p:nvPicPr>
          <p:cNvPr id="22" name="Imagem 21" descr="Forma&#10;&#10;Descrição gerada automaticamente com confiança baixa">
            <a:extLst>
              <a:ext uri="{FF2B5EF4-FFF2-40B4-BE49-F238E27FC236}">
                <a16:creationId xmlns:a16="http://schemas.microsoft.com/office/drawing/2014/main" id="{E67BBC21-BD0E-2A29-02A0-0A4A30793D9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33" y="9278115"/>
            <a:ext cx="730920" cy="730920"/>
          </a:xfrm>
          <a:prstGeom prst="rect">
            <a:avLst/>
          </a:prstGeom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7F5E52EE-0313-DFE6-0998-8738A0D03381}"/>
              </a:ext>
            </a:extLst>
          </p:cNvPr>
          <p:cNvCxnSpPr>
            <a:cxnSpLocks/>
          </p:cNvCxnSpPr>
          <p:nvPr/>
        </p:nvCxnSpPr>
        <p:spPr>
          <a:xfrm>
            <a:off x="593452" y="9189010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B8D7CF-B1C5-5032-57C6-FE94B7E26652}"/>
              </a:ext>
            </a:extLst>
          </p:cNvPr>
          <p:cNvSpPr txBox="1"/>
          <p:nvPr/>
        </p:nvSpPr>
        <p:spPr>
          <a:xfrm>
            <a:off x="1844510" y="8428822"/>
            <a:ext cx="1491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SELEÇÃO DE VARIÁVEIS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AFEBF31-0388-34FD-E50C-1F7A225A17E5}"/>
              </a:ext>
            </a:extLst>
          </p:cNvPr>
          <p:cNvSpPr txBox="1"/>
          <p:nvPr/>
        </p:nvSpPr>
        <p:spPr>
          <a:xfrm>
            <a:off x="1844509" y="9320409"/>
            <a:ext cx="1684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AJUSTE DE PARÂMETROS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D9813AFA-0814-A549-F197-84D71CE52D82}"/>
              </a:ext>
            </a:extLst>
          </p:cNvPr>
          <p:cNvCxnSpPr>
            <a:cxnSpLocks/>
          </p:cNvCxnSpPr>
          <p:nvPr/>
        </p:nvCxnSpPr>
        <p:spPr>
          <a:xfrm>
            <a:off x="593452" y="6367636"/>
            <a:ext cx="15585954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Gráfico 46">
            <a:extLst>
              <a:ext uri="{FF2B5EF4-FFF2-40B4-BE49-F238E27FC236}">
                <a16:creationId xmlns:a16="http://schemas.microsoft.com/office/drawing/2014/main" id="{44CF1636-02F6-26DB-8902-A9DAEB053810}"/>
              </a:ext>
            </a:extLst>
          </p:cNvPr>
          <p:cNvGraphicFramePr/>
          <p:nvPr/>
        </p:nvGraphicFramePr>
        <p:xfrm>
          <a:off x="4084204" y="1471092"/>
          <a:ext cx="12095202" cy="4629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90CF44CF-BAFB-8A9B-AD92-91304775DE2F}"/>
              </a:ext>
            </a:extLst>
          </p:cNvPr>
          <p:cNvGrpSpPr/>
          <p:nvPr/>
        </p:nvGrpSpPr>
        <p:grpSpPr>
          <a:xfrm>
            <a:off x="4060961" y="6655668"/>
            <a:ext cx="386644" cy="3192766"/>
            <a:chOff x="4060961" y="6655668"/>
            <a:chExt cx="386644" cy="3192766"/>
          </a:xfrm>
        </p:grpSpPr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B5038092-3E28-BB6A-4567-2C36763E23C8}"/>
                </a:ext>
              </a:extLst>
            </p:cNvPr>
            <p:cNvSpPr txBox="1"/>
            <p:nvPr/>
          </p:nvSpPr>
          <p:spPr>
            <a:xfrm>
              <a:off x="408420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03ACE4AC-0745-9293-1E52-B5C6F414689A}"/>
                </a:ext>
              </a:extLst>
            </p:cNvPr>
            <p:cNvSpPr txBox="1"/>
            <p:nvPr/>
          </p:nvSpPr>
          <p:spPr>
            <a:xfrm>
              <a:off x="4060961" y="7572240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E04EA99B-4673-F52F-C3C3-51F37B19237B}"/>
                </a:ext>
              </a:extLst>
            </p:cNvPr>
            <p:cNvSpPr txBox="1"/>
            <p:nvPr/>
          </p:nvSpPr>
          <p:spPr>
            <a:xfrm>
              <a:off x="4060961" y="8495182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6B6FAD1B-EF1F-E261-F8EC-25C818C781E2}"/>
                </a:ext>
              </a:extLst>
            </p:cNvPr>
            <p:cNvSpPr txBox="1"/>
            <p:nvPr/>
          </p:nvSpPr>
          <p:spPr>
            <a:xfrm>
              <a:off x="4060961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95B9251B-BCBB-B98F-B27D-38D0495BB3DC}"/>
              </a:ext>
            </a:extLst>
          </p:cNvPr>
          <p:cNvGrpSpPr/>
          <p:nvPr/>
        </p:nvGrpSpPr>
        <p:grpSpPr>
          <a:xfrm>
            <a:off x="5340623" y="6672791"/>
            <a:ext cx="386644" cy="3192766"/>
            <a:chOff x="5276276" y="6655668"/>
            <a:chExt cx="386644" cy="3192766"/>
          </a:xfrm>
        </p:grpSpPr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D932F7CD-30B7-63AC-6AE2-379429C1B8E0}"/>
                </a:ext>
              </a:extLst>
            </p:cNvPr>
            <p:cNvSpPr txBox="1"/>
            <p:nvPr/>
          </p:nvSpPr>
          <p:spPr>
            <a:xfrm>
              <a:off x="529951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2F36E259-9B5E-AF18-8053-BEBB580EBBBB}"/>
                </a:ext>
              </a:extLst>
            </p:cNvPr>
            <p:cNvSpPr txBox="1"/>
            <p:nvPr/>
          </p:nvSpPr>
          <p:spPr>
            <a:xfrm>
              <a:off x="530432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123FBFF0-8075-001D-0929-26B15D480F6B}"/>
                </a:ext>
              </a:extLst>
            </p:cNvPr>
            <p:cNvSpPr txBox="1"/>
            <p:nvPr/>
          </p:nvSpPr>
          <p:spPr>
            <a:xfrm>
              <a:off x="5276276" y="8495182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BF03D68-A865-9D98-E577-E77BC232797B}"/>
                </a:ext>
              </a:extLst>
            </p:cNvPr>
            <p:cNvSpPr txBox="1"/>
            <p:nvPr/>
          </p:nvSpPr>
          <p:spPr>
            <a:xfrm>
              <a:off x="5276276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2F0F4FC6-45AB-62DB-FD62-9FC3A6106942}"/>
              </a:ext>
            </a:extLst>
          </p:cNvPr>
          <p:cNvGrpSpPr/>
          <p:nvPr/>
        </p:nvGrpSpPr>
        <p:grpSpPr>
          <a:xfrm>
            <a:off x="6669124" y="6655668"/>
            <a:ext cx="386644" cy="3192766"/>
            <a:chOff x="6491591" y="6655668"/>
            <a:chExt cx="386644" cy="3192766"/>
          </a:xfrm>
        </p:grpSpPr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D11A80E4-8E83-00C4-4757-E55D78428985}"/>
                </a:ext>
              </a:extLst>
            </p:cNvPr>
            <p:cNvSpPr txBox="1"/>
            <p:nvPr/>
          </p:nvSpPr>
          <p:spPr>
            <a:xfrm>
              <a:off x="651483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1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0DCFC3AF-E987-CFAA-468E-4591AB8D7129}"/>
                </a:ext>
              </a:extLst>
            </p:cNvPr>
            <p:cNvSpPr txBox="1"/>
            <p:nvPr/>
          </p:nvSpPr>
          <p:spPr>
            <a:xfrm>
              <a:off x="6519643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ECB586D6-9B4C-808C-25DB-4EBEE6123EA3}"/>
                </a:ext>
              </a:extLst>
            </p:cNvPr>
            <p:cNvSpPr txBox="1"/>
            <p:nvPr/>
          </p:nvSpPr>
          <p:spPr>
            <a:xfrm>
              <a:off x="6519643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D25285B5-C351-C089-C317-4768C57A930E}"/>
                </a:ext>
              </a:extLst>
            </p:cNvPr>
            <p:cNvSpPr txBox="1"/>
            <p:nvPr/>
          </p:nvSpPr>
          <p:spPr>
            <a:xfrm>
              <a:off x="6491591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E3F5B03D-7A02-F460-22AE-07E9BD1DF534}"/>
              </a:ext>
            </a:extLst>
          </p:cNvPr>
          <p:cNvGrpSpPr/>
          <p:nvPr/>
        </p:nvGrpSpPr>
        <p:grpSpPr>
          <a:xfrm>
            <a:off x="7991872" y="6655668"/>
            <a:ext cx="386644" cy="3192766"/>
            <a:chOff x="7706906" y="6655668"/>
            <a:chExt cx="386644" cy="3192766"/>
          </a:xfrm>
        </p:grpSpPr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50BA1E7A-A8B1-78FA-7068-8DA38954C0AB}"/>
                </a:ext>
              </a:extLst>
            </p:cNvPr>
            <p:cNvSpPr txBox="1"/>
            <p:nvPr/>
          </p:nvSpPr>
          <p:spPr>
            <a:xfrm>
              <a:off x="773014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2</a:t>
              </a: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45005ACA-FF3C-4A58-93E8-6D685D18B1A0}"/>
                </a:ext>
              </a:extLst>
            </p:cNvPr>
            <p:cNvSpPr txBox="1"/>
            <p:nvPr/>
          </p:nvSpPr>
          <p:spPr>
            <a:xfrm>
              <a:off x="773495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F3517016-1E83-F4DF-D090-B50C5CD1FC6F}"/>
                </a:ext>
              </a:extLst>
            </p:cNvPr>
            <p:cNvSpPr txBox="1"/>
            <p:nvPr/>
          </p:nvSpPr>
          <p:spPr>
            <a:xfrm>
              <a:off x="7734958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2995DA42-E459-CBF9-ED53-9C4B4507D4BD}"/>
                </a:ext>
              </a:extLst>
            </p:cNvPr>
            <p:cNvSpPr txBox="1"/>
            <p:nvPr/>
          </p:nvSpPr>
          <p:spPr>
            <a:xfrm>
              <a:off x="7706906" y="9386769"/>
              <a:ext cx="386644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>
                  <a:solidFill>
                    <a:srgbClr val="C00000"/>
                  </a:solidFill>
                </a:rPr>
                <a:t>N</a:t>
              </a:r>
              <a:endParaRPr lang="pt-BR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0" name="Agrupar 109">
            <a:extLst>
              <a:ext uri="{FF2B5EF4-FFF2-40B4-BE49-F238E27FC236}">
                <a16:creationId xmlns:a16="http://schemas.microsoft.com/office/drawing/2014/main" id="{693B973F-D4E7-E2AB-6DA0-A3114262365B}"/>
              </a:ext>
            </a:extLst>
          </p:cNvPr>
          <p:cNvGrpSpPr/>
          <p:nvPr/>
        </p:nvGrpSpPr>
        <p:grpSpPr>
          <a:xfrm>
            <a:off x="9288016" y="6655668"/>
            <a:ext cx="340158" cy="3192766"/>
            <a:chOff x="8945464" y="6655668"/>
            <a:chExt cx="340158" cy="3192766"/>
          </a:xfrm>
        </p:grpSpPr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E5DACEFD-C1F0-00FB-790A-9A34CB3443EF}"/>
                </a:ext>
              </a:extLst>
            </p:cNvPr>
            <p:cNvSpPr txBox="1"/>
            <p:nvPr/>
          </p:nvSpPr>
          <p:spPr>
            <a:xfrm>
              <a:off x="894546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2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B70F6BA4-0C41-A3FE-D66F-77CB677F4EB2}"/>
                </a:ext>
              </a:extLst>
            </p:cNvPr>
            <p:cNvSpPr txBox="1"/>
            <p:nvPr/>
          </p:nvSpPr>
          <p:spPr>
            <a:xfrm>
              <a:off x="8950273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5D8E3298-A904-E342-F32A-D24E1DA094CC}"/>
                </a:ext>
              </a:extLst>
            </p:cNvPr>
            <p:cNvSpPr txBox="1"/>
            <p:nvPr/>
          </p:nvSpPr>
          <p:spPr>
            <a:xfrm>
              <a:off x="8950273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F3E0333F-33FD-A34F-1D5F-C46E9DCAD405}"/>
                </a:ext>
              </a:extLst>
            </p:cNvPr>
            <p:cNvSpPr txBox="1"/>
            <p:nvPr/>
          </p:nvSpPr>
          <p:spPr>
            <a:xfrm>
              <a:off x="8950273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b="1" dirty="0">
                <a:solidFill>
                  <a:srgbClr val="00A13D"/>
                </a:solidFill>
              </a:endParaRP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DE0DDA63-42ED-BE50-CA37-7299246A3E57}"/>
              </a:ext>
            </a:extLst>
          </p:cNvPr>
          <p:cNvGrpSpPr/>
          <p:nvPr/>
        </p:nvGrpSpPr>
        <p:grpSpPr>
          <a:xfrm>
            <a:off x="10636286" y="6655668"/>
            <a:ext cx="340158" cy="3192766"/>
            <a:chOff x="10160779" y="6655668"/>
            <a:chExt cx="340158" cy="3192766"/>
          </a:xfrm>
        </p:grpSpPr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AEBDB293-1659-7FA1-1F26-2773CA5F717C}"/>
                </a:ext>
              </a:extLst>
            </p:cNvPr>
            <p:cNvSpPr txBox="1"/>
            <p:nvPr/>
          </p:nvSpPr>
          <p:spPr>
            <a:xfrm>
              <a:off x="1016077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3</a:t>
              </a:r>
            </a:p>
          </p:txBody>
        </p:sp>
        <p:sp>
          <p:nvSpPr>
            <p:cNvPr id="80" name="CaixaDeTexto 79">
              <a:extLst>
                <a:ext uri="{FF2B5EF4-FFF2-40B4-BE49-F238E27FC236}">
                  <a16:creationId xmlns:a16="http://schemas.microsoft.com/office/drawing/2014/main" id="{F7636804-DBDA-F6E8-AB41-A65603EE7E5B}"/>
                </a:ext>
              </a:extLst>
            </p:cNvPr>
            <p:cNvSpPr txBox="1"/>
            <p:nvPr/>
          </p:nvSpPr>
          <p:spPr>
            <a:xfrm>
              <a:off x="1016558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sz="2400" b="1" dirty="0">
                <a:solidFill>
                  <a:srgbClr val="00A13D"/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FF7E0F3E-9B4E-ED10-FA0F-E98447FDA7FE}"/>
                </a:ext>
              </a:extLst>
            </p:cNvPr>
            <p:cNvSpPr txBox="1"/>
            <p:nvPr/>
          </p:nvSpPr>
          <p:spPr>
            <a:xfrm>
              <a:off x="10165588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sz="2400" b="1" dirty="0">
                <a:solidFill>
                  <a:srgbClr val="00A13D"/>
                </a:solidFill>
              </a:endParaRP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C403D2FA-04D1-6F6D-FD2F-66556E41CF17}"/>
                </a:ext>
              </a:extLst>
            </p:cNvPr>
            <p:cNvSpPr txBox="1"/>
            <p:nvPr/>
          </p:nvSpPr>
          <p:spPr>
            <a:xfrm>
              <a:off x="10165588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 err="1">
                  <a:solidFill>
                    <a:srgbClr val="00A13D"/>
                  </a:solidFill>
                </a:rPr>
                <a:t>S</a:t>
              </a:r>
              <a:endParaRPr lang="pt-BR" sz="2400" b="1" dirty="0">
                <a:solidFill>
                  <a:srgbClr val="00A13D"/>
                </a:solidFill>
              </a:endParaRP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2B238EFE-D005-B883-9C00-ABD5EE7D76D0}"/>
              </a:ext>
            </a:extLst>
          </p:cNvPr>
          <p:cNvGrpSpPr/>
          <p:nvPr/>
        </p:nvGrpSpPr>
        <p:grpSpPr>
          <a:xfrm>
            <a:off x="11952312" y="6655668"/>
            <a:ext cx="340158" cy="3192766"/>
            <a:chOff x="11376094" y="6655668"/>
            <a:chExt cx="340158" cy="3192766"/>
          </a:xfrm>
        </p:grpSpPr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26EE73AD-9819-1923-F8D2-5A2D03D3A5ED}"/>
                </a:ext>
              </a:extLst>
            </p:cNvPr>
            <p:cNvSpPr txBox="1"/>
            <p:nvPr/>
          </p:nvSpPr>
          <p:spPr>
            <a:xfrm>
              <a:off x="11376094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4</a:t>
              </a:r>
            </a:p>
          </p:txBody>
        </p: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7C5DA8C0-7D57-12C9-710B-02BEC2F89738}"/>
                </a:ext>
              </a:extLst>
            </p:cNvPr>
            <p:cNvSpPr txBox="1"/>
            <p:nvPr/>
          </p:nvSpPr>
          <p:spPr>
            <a:xfrm>
              <a:off x="11380903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7DA06124-28C9-CB46-C7FA-67A49575FE30}"/>
                </a:ext>
              </a:extLst>
            </p:cNvPr>
            <p:cNvSpPr txBox="1"/>
            <p:nvPr/>
          </p:nvSpPr>
          <p:spPr>
            <a:xfrm>
              <a:off x="11380903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2CC05B51-40E2-F408-22D1-4C0F403A49EE}"/>
                </a:ext>
              </a:extLst>
            </p:cNvPr>
            <p:cNvSpPr txBox="1"/>
            <p:nvPr/>
          </p:nvSpPr>
          <p:spPr>
            <a:xfrm>
              <a:off x="11380903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1CAB299F-6BB5-2D99-290B-4E4D343C9328}"/>
              </a:ext>
            </a:extLst>
          </p:cNvPr>
          <p:cNvGrpSpPr/>
          <p:nvPr/>
        </p:nvGrpSpPr>
        <p:grpSpPr>
          <a:xfrm>
            <a:off x="13300582" y="6655668"/>
            <a:ext cx="340158" cy="3192766"/>
            <a:chOff x="12591409" y="6655668"/>
            <a:chExt cx="340158" cy="3192766"/>
          </a:xfrm>
        </p:grpSpPr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28107400-7A58-69FA-CCE4-94C0A2402664}"/>
                </a:ext>
              </a:extLst>
            </p:cNvPr>
            <p:cNvSpPr txBox="1"/>
            <p:nvPr/>
          </p:nvSpPr>
          <p:spPr>
            <a:xfrm>
              <a:off x="1259140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5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81D168D3-46B8-344C-8E5C-75E02D6CFEB0}"/>
                </a:ext>
              </a:extLst>
            </p:cNvPr>
            <p:cNvSpPr txBox="1"/>
            <p:nvPr/>
          </p:nvSpPr>
          <p:spPr>
            <a:xfrm>
              <a:off x="1259621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6426D6CE-A168-A801-2CF2-BF2D3ECEEF4A}"/>
                </a:ext>
              </a:extLst>
            </p:cNvPr>
            <p:cNvSpPr txBox="1"/>
            <p:nvPr/>
          </p:nvSpPr>
          <p:spPr>
            <a:xfrm>
              <a:off x="12596218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22AA0E53-6BEF-C521-4A7F-A66B246FA73F}"/>
                </a:ext>
              </a:extLst>
            </p:cNvPr>
            <p:cNvSpPr txBox="1"/>
            <p:nvPr/>
          </p:nvSpPr>
          <p:spPr>
            <a:xfrm>
              <a:off x="12596218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5E3C71E0-C20F-7844-58A8-5575E574ACF5}"/>
              </a:ext>
            </a:extLst>
          </p:cNvPr>
          <p:cNvGrpSpPr/>
          <p:nvPr/>
        </p:nvGrpSpPr>
        <p:grpSpPr>
          <a:xfrm>
            <a:off x="14569915" y="6672791"/>
            <a:ext cx="340158" cy="3192766"/>
            <a:chOff x="12591409" y="6655668"/>
            <a:chExt cx="340158" cy="3192766"/>
          </a:xfrm>
        </p:grpSpPr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5DF59072-1504-C147-378E-7C99C3140B14}"/>
                </a:ext>
              </a:extLst>
            </p:cNvPr>
            <p:cNvSpPr txBox="1"/>
            <p:nvPr/>
          </p:nvSpPr>
          <p:spPr>
            <a:xfrm>
              <a:off x="12591409" y="6655668"/>
              <a:ext cx="340158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pt-BR" sz="2400" b="1" dirty="0"/>
                <a:t>6</a:t>
              </a: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CF5E32AD-4F99-5A00-EB32-E86365891B1B}"/>
                </a:ext>
              </a:extLst>
            </p:cNvPr>
            <p:cNvSpPr txBox="1"/>
            <p:nvPr/>
          </p:nvSpPr>
          <p:spPr>
            <a:xfrm>
              <a:off x="12596218" y="7572240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3444A58A-B796-6FD6-62A0-85F0071675D0}"/>
                </a:ext>
              </a:extLst>
            </p:cNvPr>
            <p:cNvSpPr txBox="1"/>
            <p:nvPr/>
          </p:nvSpPr>
          <p:spPr>
            <a:xfrm>
              <a:off x="12596218" y="8495182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AD8F41DA-1D65-F9DA-183F-51CE8CF7B209}"/>
                </a:ext>
              </a:extLst>
            </p:cNvPr>
            <p:cNvSpPr txBox="1"/>
            <p:nvPr/>
          </p:nvSpPr>
          <p:spPr>
            <a:xfrm>
              <a:off x="12596218" y="9386769"/>
              <a:ext cx="330540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en-US"/>
              </a:defPPr>
              <a:lvl1pPr algn="ctr">
                <a:defRPr sz="2400" b="1">
                  <a:solidFill>
                    <a:srgbClr val="00A13D"/>
                  </a:solidFill>
                </a:defRPr>
              </a:lvl1pPr>
            </a:lstStyle>
            <a:p>
              <a:r>
                <a:rPr lang="pt-BR" dirty="0" err="1"/>
                <a:t>S</a:t>
              </a:r>
              <a:endParaRPr lang="pt-BR" dirty="0"/>
            </a:p>
          </p:txBody>
        </p:sp>
      </p:grpSp>
      <p:sp>
        <p:nvSpPr>
          <p:cNvPr id="117" name="CaixaDeTexto 116">
            <a:extLst>
              <a:ext uri="{FF2B5EF4-FFF2-40B4-BE49-F238E27FC236}">
                <a16:creationId xmlns:a16="http://schemas.microsoft.com/office/drawing/2014/main" id="{4AC7D442-3DB8-697C-8525-3061FE93E52C}"/>
              </a:ext>
            </a:extLst>
          </p:cNvPr>
          <p:cNvSpPr txBox="1"/>
          <p:nvPr/>
        </p:nvSpPr>
        <p:spPr>
          <a:xfrm>
            <a:off x="3232593" y="5601678"/>
            <a:ext cx="828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b="1" dirty="0">
                <a:solidFill>
                  <a:srgbClr val="002060"/>
                </a:solidFill>
              </a:rPr>
              <a:t>Tempo</a:t>
            </a: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C308E6FD-F93E-8466-F66A-3F40BB56D8E6}"/>
              </a:ext>
            </a:extLst>
          </p:cNvPr>
          <p:cNvSpPr txBox="1"/>
          <p:nvPr/>
        </p:nvSpPr>
        <p:spPr>
          <a:xfrm>
            <a:off x="3503211" y="2467256"/>
            <a:ext cx="580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b="1" dirty="0">
                <a:solidFill>
                  <a:srgbClr val="00A13D"/>
                </a:solidFill>
              </a:rPr>
              <a:t>Erro</a:t>
            </a:r>
          </a:p>
        </p:txBody>
      </p:sp>
      <p:sp>
        <p:nvSpPr>
          <p:cNvPr id="119" name="CaixaDeTexto 118">
            <a:extLst>
              <a:ext uri="{FF2B5EF4-FFF2-40B4-BE49-F238E27FC236}">
                <a16:creationId xmlns:a16="http://schemas.microsoft.com/office/drawing/2014/main" id="{E160970F-0154-116F-382F-FDEFE55E21F9}"/>
              </a:ext>
            </a:extLst>
          </p:cNvPr>
          <p:cNvSpPr txBox="1"/>
          <p:nvPr/>
        </p:nvSpPr>
        <p:spPr>
          <a:xfrm>
            <a:off x="13367733" y="9916748"/>
            <a:ext cx="4903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bg1">
                    <a:lumMod val="65000"/>
                  </a:schemeClr>
                </a:solidFill>
              </a:rPr>
              <a:t>Meramente ilustrativo, apenas para fins didáticos</a:t>
            </a:r>
          </a:p>
        </p:txBody>
      </p:sp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DD0EC136-9C1B-1748-DBD5-B6383EEF6FB5}"/>
              </a:ext>
            </a:extLst>
          </p:cNvPr>
          <p:cNvSpPr/>
          <p:nvPr/>
        </p:nvSpPr>
        <p:spPr>
          <a:xfrm>
            <a:off x="11304240" y="2089289"/>
            <a:ext cx="3687274" cy="3511407"/>
          </a:xfrm>
          <a:prstGeom prst="roundRect">
            <a:avLst>
              <a:gd name="adj" fmla="val 9058"/>
            </a:avLst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619CD54-13C7-CEDA-1EA3-827BA47AF6A5}"/>
              </a:ext>
            </a:extLst>
          </p:cNvPr>
          <p:cNvSpPr txBox="1"/>
          <p:nvPr/>
        </p:nvSpPr>
        <p:spPr>
          <a:xfrm>
            <a:off x="11679870" y="5603177"/>
            <a:ext cx="3414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Muito esforço para pouco retorno</a:t>
            </a:r>
          </a:p>
        </p:txBody>
      </p:sp>
      <p:pic>
        <p:nvPicPr>
          <p:cNvPr id="73" name="Imagem 72" descr="Ícone&#10;&#10;Descrição gerada automaticamente">
            <a:extLst>
              <a:ext uri="{FF2B5EF4-FFF2-40B4-BE49-F238E27FC236}">
                <a16:creationId xmlns:a16="http://schemas.microsoft.com/office/drawing/2014/main" id="{059003E2-73F7-1764-25BA-36A19B92665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9213" y="2926531"/>
            <a:ext cx="485009" cy="485009"/>
          </a:xfrm>
          <a:prstGeom prst="rect">
            <a:avLst/>
          </a:prstGeom>
        </p:spPr>
      </p:pic>
      <p:sp>
        <p:nvSpPr>
          <p:cNvPr id="7" name="Seta para Baixo 6">
            <a:extLst>
              <a:ext uri="{FF2B5EF4-FFF2-40B4-BE49-F238E27FC236}">
                <a16:creationId xmlns:a16="http://schemas.microsoft.com/office/drawing/2014/main" id="{2C16FAFB-9452-B145-3BB8-93F94E136EA2}"/>
              </a:ext>
            </a:extLst>
          </p:cNvPr>
          <p:cNvSpPr/>
          <p:nvPr/>
        </p:nvSpPr>
        <p:spPr>
          <a:xfrm>
            <a:off x="7254081" y="3457067"/>
            <a:ext cx="395274" cy="439652"/>
          </a:xfrm>
          <a:prstGeom prst="downArrow">
            <a:avLst>
              <a:gd name="adj1" fmla="val 31522"/>
              <a:gd name="adj2" fmla="val 4307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5544111-9D34-0D86-2DBD-CDAA3B0F1302}"/>
              </a:ext>
            </a:extLst>
          </p:cNvPr>
          <p:cNvSpPr txBox="1"/>
          <p:nvPr/>
        </p:nvSpPr>
        <p:spPr>
          <a:xfrm>
            <a:off x="1844510" y="6731529"/>
            <a:ext cx="1491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ALGORITMOS</a:t>
            </a:r>
          </a:p>
        </p:txBody>
      </p:sp>
      <p:grpSp>
        <p:nvGrpSpPr>
          <p:cNvPr id="83" name="Agrupar 82">
            <a:extLst>
              <a:ext uri="{FF2B5EF4-FFF2-40B4-BE49-F238E27FC236}">
                <a16:creationId xmlns:a16="http://schemas.microsoft.com/office/drawing/2014/main" id="{D2DA2536-4340-D50E-DDE1-DF28165E3E21}"/>
              </a:ext>
            </a:extLst>
          </p:cNvPr>
          <p:cNvGrpSpPr/>
          <p:nvPr/>
        </p:nvGrpSpPr>
        <p:grpSpPr>
          <a:xfrm rot="20627665">
            <a:off x="-559930" y="890187"/>
            <a:ext cx="3804903" cy="3421150"/>
            <a:chOff x="92918" y="1040975"/>
            <a:chExt cx="5612058" cy="4635276"/>
          </a:xfrm>
        </p:grpSpPr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D2314751-4385-178D-2022-F5426D14CB39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94" name="Imagem 93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B91E4F96-1C77-BF40-05C9-67F93F395C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E860B4BC-F283-16A5-B620-9C0A7D392017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0221AC9C-7A4B-7D9D-0C16-A5C38F246865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700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1EBCDE-FDFC-5B55-B48A-3ACC343F4C95}"/>
              </a:ext>
            </a:extLst>
          </p:cNvPr>
          <p:cNvSpPr txBox="1"/>
          <p:nvPr/>
        </p:nvSpPr>
        <p:spPr>
          <a:xfrm>
            <a:off x="5569852" y="2462315"/>
            <a:ext cx="1177927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</a:rPr>
              <a:t>Aprender é permitir que o nosso algoritmo </a:t>
            </a:r>
            <a:r>
              <a:rPr lang="pt-BR" sz="3200" b="1" dirty="0">
                <a:solidFill>
                  <a:srgbClr val="002060"/>
                </a:solidFill>
              </a:rPr>
              <a:t>busque padrões nos dados </a:t>
            </a:r>
            <a:r>
              <a:rPr lang="pt-BR" sz="3200" dirty="0">
                <a:solidFill>
                  <a:srgbClr val="002060"/>
                </a:solidFill>
              </a:rPr>
              <a:t>que poderão ser usados para </a:t>
            </a:r>
            <a:r>
              <a:rPr lang="pt-BR" sz="3200" b="1" dirty="0">
                <a:solidFill>
                  <a:srgbClr val="002060"/>
                </a:solidFill>
              </a:rPr>
              <a:t>prever comportamentos futuros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A697DEE3-D1B0-0CD9-EE9F-050D0C9BA48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8" b="4374"/>
          <a:stretch/>
        </p:blipFill>
        <p:spPr>
          <a:xfrm>
            <a:off x="1007096" y="6792425"/>
            <a:ext cx="1944216" cy="1705437"/>
          </a:xfrm>
          <a:prstGeom prst="rect">
            <a:avLst/>
          </a:prstGeom>
        </p:spPr>
      </p:pic>
      <p:sp>
        <p:nvSpPr>
          <p:cNvPr id="7" name="Triângulo 6">
            <a:extLst>
              <a:ext uri="{FF2B5EF4-FFF2-40B4-BE49-F238E27FC236}">
                <a16:creationId xmlns:a16="http://schemas.microsoft.com/office/drawing/2014/main" id="{65D340B3-8FBF-1000-5671-88272C15E8D0}"/>
              </a:ext>
            </a:extLst>
          </p:cNvPr>
          <p:cNvSpPr/>
          <p:nvPr/>
        </p:nvSpPr>
        <p:spPr>
          <a:xfrm rot="5400000">
            <a:off x="2902391" y="7415299"/>
            <a:ext cx="1859186" cy="39097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E65E232D-81C2-8803-2559-4E462AB7DF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708" y="6722032"/>
            <a:ext cx="1777505" cy="1777505"/>
          </a:xfrm>
          <a:prstGeom prst="rect">
            <a:avLst/>
          </a:prstGeom>
        </p:spPr>
      </p:pic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27E4A977-C100-30FA-9927-B5E2F17F3F9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62" y="6722032"/>
            <a:ext cx="1777505" cy="1777505"/>
          </a:xfrm>
          <a:prstGeom prst="rect">
            <a:avLst/>
          </a:prstGeom>
        </p:spPr>
      </p:pic>
      <p:sp>
        <p:nvSpPr>
          <p:cNvPr id="23" name="Triângulo 22">
            <a:extLst>
              <a:ext uri="{FF2B5EF4-FFF2-40B4-BE49-F238E27FC236}">
                <a16:creationId xmlns:a16="http://schemas.microsoft.com/office/drawing/2014/main" id="{BAF48057-8815-F2A4-3B2B-7AFEDFF0EC81}"/>
              </a:ext>
            </a:extLst>
          </p:cNvPr>
          <p:cNvSpPr/>
          <p:nvPr/>
        </p:nvSpPr>
        <p:spPr>
          <a:xfrm rot="5400000">
            <a:off x="6445344" y="7415299"/>
            <a:ext cx="1859186" cy="39097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16">
            <a:extLst>
              <a:ext uri="{FF2B5EF4-FFF2-40B4-BE49-F238E27FC236}">
                <a16:creationId xmlns:a16="http://schemas.microsoft.com/office/drawing/2014/main" id="{8725F65E-2EBB-31E9-E692-34D9CCA1E1BA}"/>
              </a:ext>
            </a:extLst>
          </p:cNvPr>
          <p:cNvSpPr/>
          <p:nvPr/>
        </p:nvSpPr>
        <p:spPr>
          <a:xfrm rot="10800000">
            <a:off x="8216821" y="6007596"/>
            <a:ext cx="1859186" cy="39097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3931900D-ED95-7288-C0AB-2EAA6DE93F4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4" y="4223642"/>
            <a:ext cx="1460491" cy="1460491"/>
          </a:xfrm>
          <a:prstGeom prst="rect">
            <a:avLst/>
          </a:prstGeom>
        </p:spPr>
      </p:pic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E9E0A093-ADEB-2477-0440-CCA983CE0D1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031" y="6638676"/>
            <a:ext cx="1944216" cy="1944216"/>
          </a:xfrm>
          <a:prstGeom prst="rect">
            <a:avLst/>
          </a:prstGeom>
        </p:spPr>
      </p:pic>
      <p:sp>
        <p:nvSpPr>
          <p:cNvPr id="25" name="Triângulo 24">
            <a:extLst>
              <a:ext uri="{FF2B5EF4-FFF2-40B4-BE49-F238E27FC236}">
                <a16:creationId xmlns:a16="http://schemas.microsoft.com/office/drawing/2014/main" id="{0ACD196D-1A06-A06F-7067-E4B90C287159}"/>
              </a:ext>
            </a:extLst>
          </p:cNvPr>
          <p:cNvSpPr/>
          <p:nvPr/>
        </p:nvSpPr>
        <p:spPr>
          <a:xfrm rot="5400000">
            <a:off x="9872006" y="7434420"/>
            <a:ext cx="1859186" cy="39097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7AB788C-6C4B-FDB2-C4DE-AED79B789080}"/>
              </a:ext>
            </a:extLst>
          </p:cNvPr>
          <p:cNvSpPr txBox="1"/>
          <p:nvPr/>
        </p:nvSpPr>
        <p:spPr>
          <a:xfrm>
            <a:off x="12534135" y="5222766"/>
            <a:ext cx="33984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APRENDER É DIFERENTE DE DECORAR!</a:t>
            </a:r>
          </a:p>
        </p:txBody>
      </p:sp>
    </p:spTree>
    <p:extLst>
      <p:ext uri="{BB962C8B-B14F-4D97-AF65-F5344CB8AC3E}">
        <p14:creationId xmlns:p14="http://schemas.microsoft.com/office/powerpoint/2010/main" val="2346796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1EBCDE-FDFC-5B55-B48A-3ACC343F4C95}"/>
              </a:ext>
            </a:extLst>
          </p:cNvPr>
          <p:cNvSpPr txBox="1"/>
          <p:nvPr/>
        </p:nvSpPr>
        <p:spPr>
          <a:xfrm>
            <a:off x="5569852" y="2462315"/>
            <a:ext cx="1177927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</a:rPr>
              <a:t>Aprender é permitir que o nosso algoritmo </a:t>
            </a:r>
            <a:r>
              <a:rPr lang="pt-BR" sz="3200" b="1" dirty="0">
                <a:solidFill>
                  <a:srgbClr val="002060"/>
                </a:solidFill>
              </a:rPr>
              <a:t>busque padrões nos dados </a:t>
            </a:r>
            <a:r>
              <a:rPr lang="pt-BR" sz="3200" dirty="0">
                <a:solidFill>
                  <a:srgbClr val="002060"/>
                </a:solidFill>
              </a:rPr>
              <a:t>que poderão ser usados para </a:t>
            </a:r>
            <a:r>
              <a:rPr lang="pt-BR" sz="3200" b="1" dirty="0">
                <a:solidFill>
                  <a:srgbClr val="002060"/>
                </a:solidFill>
              </a:rPr>
              <a:t>prever comportamentos futuros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A697DEE3-D1B0-0CD9-EE9F-050D0C9BA48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8" b="4374"/>
          <a:stretch/>
        </p:blipFill>
        <p:spPr>
          <a:xfrm>
            <a:off x="1007096" y="6792425"/>
            <a:ext cx="1944216" cy="1705437"/>
          </a:xfrm>
          <a:prstGeom prst="rect">
            <a:avLst/>
          </a:prstGeom>
        </p:spPr>
      </p:pic>
      <p:sp>
        <p:nvSpPr>
          <p:cNvPr id="7" name="Triângulo 6">
            <a:extLst>
              <a:ext uri="{FF2B5EF4-FFF2-40B4-BE49-F238E27FC236}">
                <a16:creationId xmlns:a16="http://schemas.microsoft.com/office/drawing/2014/main" id="{65D340B3-8FBF-1000-5671-88272C15E8D0}"/>
              </a:ext>
            </a:extLst>
          </p:cNvPr>
          <p:cNvSpPr/>
          <p:nvPr/>
        </p:nvSpPr>
        <p:spPr>
          <a:xfrm rot="5400000">
            <a:off x="2902391" y="7415299"/>
            <a:ext cx="1859186" cy="39097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E65E232D-81C2-8803-2559-4E462AB7DF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708" y="6722032"/>
            <a:ext cx="1777505" cy="1777505"/>
          </a:xfrm>
          <a:prstGeom prst="rect">
            <a:avLst/>
          </a:prstGeom>
        </p:spPr>
      </p:pic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27E4A977-C100-30FA-9927-B5E2F17F3F9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62" y="6722032"/>
            <a:ext cx="1777505" cy="1777505"/>
          </a:xfrm>
          <a:prstGeom prst="rect">
            <a:avLst/>
          </a:prstGeom>
        </p:spPr>
      </p:pic>
      <p:sp>
        <p:nvSpPr>
          <p:cNvPr id="23" name="Triângulo 22">
            <a:extLst>
              <a:ext uri="{FF2B5EF4-FFF2-40B4-BE49-F238E27FC236}">
                <a16:creationId xmlns:a16="http://schemas.microsoft.com/office/drawing/2014/main" id="{BAF48057-8815-F2A4-3B2B-7AFEDFF0EC81}"/>
              </a:ext>
            </a:extLst>
          </p:cNvPr>
          <p:cNvSpPr/>
          <p:nvPr/>
        </p:nvSpPr>
        <p:spPr>
          <a:xfrm rot="5400000">
            <a:off x="6445344" y="7415299"/>
            <a:ext cx="1859186" cy="39097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16">
            <a:extLst>
              <a:ext uri="{FF2B5EF4-FFF2-40B4-BE49-F238E27FC236}">
                <a16:creationId xmlns:a16="http://schemas.microsoft.com/office/drawing/2014/main" id="{8725F65E-2EBB-31E9-E692-34D9CCA1E1BA}"/>
              </a:ext>
            </a:extLst>
          </p:cNvPr>
          <p:cNvSpPr/>
          <p:nvPr/>
        </p:nvSpPr>
        <p:spPr>
          <a:xfrm rot="10800000">
            <a:off x="8216821" y="6007596"/>
            <a:ext cx="1859186" cy="39097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3931900D-ED95-7288-C0AB-2EAA6DE93F4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4" y="4223642"/>
            <a:ext cx="1460491" cy="1460491"/>
          </a:xfrm>
          <a:prstGeom prst="rect">
            <a:avLst/>
          </a:prstGeom>
        </p:spPr>
      </p:pic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E9E0A093-ADEB-2477-0440-CCA983CE0D1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8031" y="6638676"/>
            <a:ext cx="1944216" cy="1944216"/>
          </a:xfrm>
          <a:prstGeom prst="rect">
            <a:avLst/>
          </a:prstGeom>
        </p:spPr>
      </p:pic>
      <p:sp>
        <p:nvSpPr>
          <p:cNvPr id="25" name="Triângulo 24">
            <a:extLst>
              <a:ext uri="{FF2B5EF4-FFF2-40B4-BE49-F238E27FC236}">
                <a16:creationId xmlns:a16="http://schemas.microsoft.com/office/drawing/2014/main" id="{0ACD196D-1A06-A06F-7067-E4B90C287159}"/>
              </a:ext>
            </a:extLst>
          </p:cNvPr>
          <p:cNvSpPr/>
          <p:nvPr/>
        </p:nvSpPr>
        <p:spPr>
          <a:xfrm rot="5400000">
            <a:off x="9872006" y="7434420"/>
            <a:ext cx="1859186" cy="39097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7AB788C-6C4B-FDB2-C4DE-AED79B789080}"/>
              </a:ext>
            </a:extLst>
          </p:cNvPr>
          <p:cNvSpPr txBox="1"/>
          <p:nvPr/>
        </p:nvSpPr>
        <p:spPr>
          <a:xfrm>
            <a:off x="12534135" y="5222766"/>
            <a:ext cx="33984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APRENDER É DIFERENTE DE DECORAR!</a:t>
            </a:r>
          </a:p>
        </p:txBody>
      </p:sp>
      <p:cxnSp>
        <p:nvCxnSpPr>
          <p:cNvPr id="14" name="Conector Angulado 13">
            <a:extLst>
              <a:ext uri="{FF2B5EF4-FFF2-40B4-BE49-F238E27FC236}">
                <a16:creationId xmlns:a16="http://schemas.microsoft.com/office/drawing/2014/main" id="{D7641796-0C76-901B-E581-A8C9B574E8CA}"/>
              </a:ext>
            </a:extLst>
          </p:cNvPr>
          <p:cNvCxnSpPr>
            <a:stCxn id="12" idx="2"/>
            <a:endCxn id="6" idx="2"/>
          </p:cNvCxnSpPr>
          <p:nvPr/>
        </p:nvCxnSpPr>
        <p:spPr>
          <a:xfrm rot="5400000" flipH="1">
            <a:off x="5561972" y="4915095"/>
            <a:ext cx="1675" cy="7167211"/>
          </a:xfrm>
          <a:prstGeom prst="bentConnector3">
            <a:avLst>
              <a:gd name="adj1" fmla="val -2507379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B100AD-2F10-A815-B553-007E28B9DBFB}"/>
              </a:ext>
            </a:extLst>
          </p:cNvPr>
          <p:cNvSpPr txBox="1"/>
          <p:nvPr/>
        </p:nvSpPr>
        <p:spPr>
          <a:xfrm>
            <a:off x="2843208" y="8952923"/>
            <a:ext cx="5453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Só funciona para esses dados: DECOROU!</a:t>
            </a:r>
          </a:p>
        </p:txBody>
      </p:sp>
    </p:spTree>
    <p:extLst>
      <p:ext uri="{BB962C8B-B14F-4D97-AF65-F5344CB8AC3E}">
        <p14:creationId xmlns:p14="http://schemas.microsoft.com/office/powerpoint/2010/main" val="428456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1EBCDE-FDFC-5B55-B48A-3ACC343F4C95}"/>
              </a:ext>
            </a:extLst>
          </p:cNvPr>
          <p:cNvSpPr txBox="1"/>
          <p:nvPr/>
        </p:nvSpPr>
        <p:spPr>
          <a:xfrm>
            <a:off x="5569852" y="2462315"/>
            <a:ext cx="11779278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3200" dirty="0">
                <a:solidFill>
                  <a:srgbClr val="002060"/>
                </a:solidFill>
              </a:rPr>
              <a:t>Aprender é permitir que o nosso algoritmo </a:t>
            </a:r>
            <a:r>
              <a:rPr lang="pt-BR" sz="3200" b="1" dirty="0">
                <a:solidFill>
                  <a:srgbClr val="002060"/>
                </a:solidFill>
              </a:rPr>
              <a:t>busque padrões nos dados </a:t>
            </a:r>
            <a:r>
              <a:rPr lang="pt-BR" sz="3200" dirty="0">
                <a:solidFill>
                  <a:srgbClr val="002060"/>
                </a:solidFill>
              </a:rPr>
              <a:t>que poderão ser usados para </a:t>
            </a:r>
            <a:r>
              <a:rPr lang="pt-BR" sz="3200" b="1" dirty="0">
                <a:solidFill>
                  <a:srgbClr val="002060"/>
                </a:solidFill>
              </a:rPr>
              <a:t>prever comportamentos futuros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A697DEE3-D1B0-0CD9-EE9F-050D0C9BA48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08" b="4374"/>
          <a:stretch/>
        </p:blipFill>
        <p:spPr>
          <a:xfrm>
            <a:off x="1007096" y="6792425"/>
            <a:ext cx="1944216" cy="1705437"/>
          </a:xfrm>
          <a:prstGeom prst="rect">
            <a:avLst/>
          </a:prstGeom>
        </p:spPr>
      </p:pic>
      <p:sp>
        <p:nvSpPr>
          <p:cNvPr id="7" name="Triângulo 6">
            <a:extLst>
              <a:ext uri="{FF2B5EF4-FFF2-40B4-BE49-F238E27FC236}">
                <a16:creationId xmlns:a16="http://schemas.microsoft.com/office/drawing/2014/main" id="{65D340B3-8FBF-1000-5671-88272C15E8D0}"/>
              </a:ext>
            </a:extLst>
          </p:cNvPr>
          <p:cNvSpPr/>
          <p:nvPr/>
        </p:nvSpPr>
        <p:spPr>
          <a:xfrm rot="5400000">
            <a:off x="2902391" y="7415299"/>
            <a:ext cx="1859186" cy="39097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E65E232D-81C2-8803-2559-4E462AB7DF2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708" y="6722032"/>
            <a:ext cx="1777505" cy="1777505"/>
          </a:xfrm>
          <a:prstGeom prst="rect">
            <a:avLst/>
          </a:prstGeom>
        </p:spPr>
      </p:pic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27E4A977-C100-30FA-9927-B5E2F17F3F9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62" y="6722032"/>
            <a:ext cx="1777505" cy="1777505"/>
          </a:xfrm>
          <a:prstGeom prst="rect">
            <a:avLst/>
          </a:prstGeom>
        </p:spPr>
      </p:pic>
      <p:sp>
        <p:nvSpPr>
          <p:cNvPr id="23" name="Triângulo 22">
            <a:extLst>
              <a:ext uri="{FF2B5EF4-FFF2-40B4-BE49-F238E27FC236}">
                <a16:creationId xmlns:a16="http://schemas.microsoft.com/office/drawing/2014/main" id="{BAF48057-8815-F2A4-3B2B-7AFEDFF0EC81}"/>
              </a:ext>
            </a:extLst>
          </p:cNvPr>
          <p:cNvSpPr/>
          <p:nvPr/>
        </p:nvSpPr>
        <p:spPr>
          <a:xfrm rot="5400000">
            <a:off x="6445344" y="7415299"/>
            <a:ext cx="1859186" cy="39097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16">
            <a:extLst>
              <a:ext uri="{FF2B5EF4-FFF2-40B4-BE49-F238E27FC236}">
                <a16:creationId xmlns:a16="http://schemas.microsoft.com/office/drawing/2014/main" id="{8725F65E-2EBB-31E9-E692-34D9CCA1E1BA}"/>
              </a:ext>
            </a:extLst>
          </p:cNvPr>
          <p:cNvSpPr/>
          <p:nvPr/>
        </p:nvSpPr>
        <p:spPr>
          <a:xfrm rot="10800000">
            <a:off x="8216821" y="6007596"/>
            <a:ext cx="1859186" cy="390972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3931900D-ED95-7288-C0AB-2EAA6DE93F4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3754" y="4223642"/>
            <a:ext cx="1460491" cy="1460491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A7AB788C-6C4B-FDB2-C4DE-AED79B789080}"/>
              </a:ext>
            </a:extLst>
          </p:cNvPr>
          <p:cNvSpPr txBox="1"/>
          <p:nvPr/>
        </p:nvSpPr>
        <p:spPr>
          <a:xfrm>
            <a:off x="12534135" y="5222766"/>
            <a:ext cx="3398416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APRENDER É DIFERENTE DE DECORAR!</a:t>
            </a:r>
          </a:p>
        </p:txBody>
      </p:sp>
      <p:cxnSp>
        <p:nvCxnSpPr>
          <p:cNvPr id="14" name="Conector Angulado 13">
            <a:extLst>
              <a:ext uri="{FF2B5EF4-FFF2-40B4-BE49-F238E27FC236}">
                <a16:creationId xmlns:a16="http://schemas.microsoft.com/office/drawing/2014/main" id="{D7641796-0C76-901B-E581-A8C9B574E8CA}"/>
              </a:ext>
            </a:extLst>
          </p:cNvPr>
          <p:cNvCxnSpPr>
            <a:stCxn id="12" idx="2"/>
            <a:endCxn id="6" idx="2"/>
          </p:cNvCxnSpPr>
          <p:nvPr/>
        </p:nvCxnSpPr>
        <p:spPr>
          <a:xfrm rot="5400000" flipH="1">
            <a:off x="5561972" y="4915095"/>
            <a:ext cx="1675" cy="7167211"/>
          </a:xfrm>
          <a:prstGeom prst="bentConnector3">
            <a:avLst>
              <a:gd name="adj1" fmla="val -25073791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B100AD-2F10-A815-B553-007E28B9DBFB}"/>
              </a:ext>
            </a:extLst>
          </p:cNvPr>
          <p:cNvSpPr txBox="1"/>
          <p:nvPr/>
        </p:nvSpPr>
        <p:spPr>
          <a:xfrm>
            <a:off x="2843208" y="8952923"/>
            <a:ext cx="5453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>
                <a:solidFill>
                  <a:srgbClr val="C00000"/>
                </a:solidFill>
              </a:rPr>
              <a:t>Só funciona para esses dados: DECOROU!</a:t>
            </a:r>
          </a:p>
        </p:txBody>
      </p:sp>
      <p:cxnSp>
        <p:nvCxnSpPr>
          <p:cNvPr id="27" name="Conector Angulado 26">
            <a:extLst>
              <a:ext uri="{FF2B5EF4-FFF2-40B4-BE49-F238E27FC236}">
                <a16:creationId xmlns:a16="http://schemas.microsoft.com/office/drawing/2014/main" id="{85EE04FA-CAAF-DE4B-63C6-C8ABF08309DC}"/>
              </a:ext>
            </a:extLst>
          </p:cNvPr>
          <p:cNvCxnSpPr>
            <a:cxnSpLocks/>
            <a:stCxn id="12" idx="3"/>
            <a:endCxn id="8" idx="3"/>
          </p:cNvCxnSpPr>
          <p:nvPr/>
        </p:nvCxnSpPr>
        <p:spPr>
          <a:xfrm flipH="1" flipV="1">
            <a:off x="9874245" y="4953888"/>
            <a:ext cx="160922" cy="2656897"/>
          </a:xfrm>
          <a:prstGeom prst="bentConnector3">
            <a:avLst>
              <a:gd name="adj1" fmla="val -208129"/>
            </a:avLst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89145616-E69D-4E9F-2D5F-9FF0231D1766}"/>
              </a:ext>
            </a:extLst>
          </p:cNvPr>
          <p:cNvSpPr txBox="1"/>
          <p:nvPr/>
        </p:nvSpPr>
        <p:spPr>
          <a:xfrm>
            <a:off x="10453861" y="6856661"/>
            <a:ext cx="3493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Performa bem para novos dados: APRENDEU!</a:t>
            </a:r>
          </a:p>
        </p:txBody>
      </p:sp>
    </p:spTree>
    <p:extLst>
      <p:ext uri="{BB962C8B-B14F-4D97-AF65-F5344CB8AC3E}">
        <p14:creationId xmlns:p14="http://schemas.microsoft.com/office/powerpoint/2010/main" val="346053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pic>
        <p:nvPicPr>
          <p:cNvPr id="16" name="Imagem 1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F618E07-F7D2-1429-2143-D1DC9BD77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20" y="583635"/>
            <a:ext cx="12940135" cy="103521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2176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pic>
        <p:nvPicPr>
          <p:cNvPr id="16" name="Imagem 1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F618E07-F7D2-1429-2143-D1DC9BD77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20" y="583635"/>
            <a:ext cx="12940135" cy="103521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F278AAA-4397-209F-798F-EA0F3F261EE7}"/>
              </a:ext>
            </a:extLst>
          </p:cNvPr>
          <p:cNvCxnSpPr>
            <a:cxnSpLocks/>
          </p:cNvCxnSpPr>
          <p:nvPr/>
        </p:nvCxnSpPr>
        <p:spPr>
          <a:xfrm>
            <a:off x="6839744" y="4999484"/>
            <a:ext cx="8856984" cy="1656184"/>
          </a:xfrm>
          <a:prstGeom prst="line">
            <a:avLst/>
          </a:prstGeom>
          <a:ln w="28575">
            <a:solidFill>
              <a:srgbClr val="072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74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DCAF195B-8D98-D834-A79D-5CA4D800EE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</p:pic>
      <p:pic>
        <p:nvPicPr>
          <p:cNvPr id="16" name="Imagem 15" descr="Uma imagem contendo Interface gráfica do usuário&#10;&#10;Descrição gerada automaticamente">
            <a:extLst>
              <a:ext uri="{FF2B5EF4-FFF2-40B4-BE49-F238E27FC236}">
                <a16:creationId xmlns:a16="http://schemas.microsoft.com/office/drawing/2014/main" id="{AF618E07-F7D2-1429-2143-D1DC9BD77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20" y="583635"/>
            <a:ext cx="12940135" cy="10352108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4" name="AutoShape 4"/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5" name="TextBox 5"/>
          <p:cNvSpPr txBox="1"/>
          <p:nvPr/>
        </p:nvSpPr>
        <p:spPr>
          <a:xfrm>
            <a:off x="893646" y="801551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DEBATENDO SOBRE O APRENDIZADO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D5C25350-CF12-D7BA-06BA-9C00DDCD86C2}"/>
              </a:ext>
            </a:extLst>
          </p:cNvPr>
          <p:cNvGrpSpPr/>
          <p:nvPr/>
        </p:nvGrpSpPr>
        <p:grpSpPr>
          <a:xfrm rot="20627665">
            <a:off x="-185772" y="1082004"/>
            <a:ext cx="5612058" cy="4635276"/>
            <a:chOff x="92918" y="1040975"/>
            <a:chExt cx="5612058" cy="4635276"/>
          </a:xfrm>
        </p:grpSpPr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D4423F66-50FF-F959-C59F-AD7C28D30583}"/>
                </a:ext>
              </a:extLst>
            </p:cNvPr>
            <p:cNvGrpSpPr/>
            <p:nvPr/>
          </p:nvGrpSpPr>
          <p:grpSpPr>
            <a:xfrm>
              <a:off x="92918" y="1040975"/>
              <a:ext cx="5612058" cy="4635276"/>
              <a:chOff x="-21901" y="796256"/>
              <a:chExt cx="8087257" cy="6679665"/>
            </a:xfrm>
          </p:grpSpPr>
          <p:pic>
            <p:nvPicPr>
              <p:cNvPr id="19" name="Imagem 18" descr="Texto&#10;&#10;Descrição gerada automaticamente com confiança média">
                <a:extLst>
                  <a:ext uri="{FF2B5EF4-FFF2-40B4-BE49-F238E27FC236}">
                    <a16:creationId xmlns:a16="http://schemas.microsoft.com/office/drawing/2014/main" id="{E208AC67-CCFD-279B-EF82-6268F4B19BA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22266" b="71261" l="9783" r="88406">
                            <a14:foregroundMark x1="60266" y1="22377" x2="60266" y2="22377"/>
                            <a14:foregroundMark x1="56763" y1="69475" x2="56763" y2="69475"/>
                            <a14:foregroundMark x1="56763" y1="71261" x2="56763" y2="712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9275" r="1682" b="25723"/>
              <a:stretch/>
            </p:blipFill>
            <p:spPr>
              <a:xfrm rot="16200000">
                <a:off x="681895" y="92460"/>
                <a:ext cx="6679665" cy="8087257"/>
              </a:xfrm>
              <a:prstGeom prst="rect">
                <a:avLst/>
              </a:prstGeom>
              <a:effectLst>
                <a:outerShdw blurRad="382923" sx="100699" sy="100699" algn="ctr" rotWithShape="0">
                  <a:prstClr val="black">
                    <a:alpha val="32000"/>
                  </a:prstClr>
                </a:outerShdw>
              </a:effectLst>
            </p:spPr>
          </p:pic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80B99164-2F21-B0FB-2F1A-BD810541021C}"/>
                  </a:ext>
                </a:extLst>
              </p:cNvPr>
              <p:cNvSpPr/>
              <p:nvPr/>
            </p:nvSpPr>
            <p:spPr>
              <a:xfrm>
                <a:off x="601347" y="3444180"/>
                <a:ext cx="6840760" cy="25922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86B11970-DA41-7EE0-A971-E5800AA59158}"/>
                </a:ext>
              </a:extLst>
            </p:cNvPr>
            <p:cNvSpPr txBox="1"/>
            <p:nvPr/>
          </p:nvSpPr>
          <p:spPr>
            <a:xfrm>
              <a:off x="525414" y="3013191"/>
              <a:ext cx="4747066" cy="10772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O QUE É O </a:t>
              </a:r>
            </a:p>
            <a:p>
              <a:pPr algn="ctr"/>
              <a:r>
                <a:rPr lang="pt-BR" sz="3200" b="1" dirty="0">
                  <a:solidFill>
                    <a:srgbClr val="002060"/>
                  </a:solidFill>
                </a:rPr>
                <a:t>APRENDIZADO?</a:t>
              </a:r>
            </a:p>
          </p:txBody>
        </p:sp>
      </p:grp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CF278AAA-4397-209F-798F-EA0F3F261EE7}"/>
              </a:ext>
            </a:extLst>
          </p:cNvPr>
          <p:cNvCxnSpPr>
            <a:cxnSpLocks/>
          </p:cNvCxnSpPr>
          <p:nvPr/>
        </p:nvCxnSpPr>
        <p:spPr>
          <a:xfrm>
            <a:off x="6839744" y="4999484"/>
            <a:ext cx="8856984" cy="1656184"/>
          </a:xfrm>
          <a:prstGeom prst="line">
            <a:avLst/>
          </a:prstGeom>
          <a:ln w="28575">
            <a:solidFill>
              <a:srgbClr val="072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B9568E47-713F-D89B-E41C-C60889240FC4}"/>
              </a:ext>
            </a:extLst>
          </p:cNvPr>
          <p:cNvSpPr/>
          <p:nvPr/>
        </p:nvSpPr>
        <p:spPr>
          <a:xfrm>
            <a:off x="10368136" y="5233596"/>
            <a:ext cx="341952" cy="3419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25A950C-8E0D-8052-8311-DAA7CF282E73}"/>
              </a:ext>
            </a:extLst>
          </p:cNvPr>
          <p:cNvSpPr/>
          <p:nvPr/>
        </p:nvSpPr>
        <p:spPr>
          <a:xfrm>
            <a:off x="10962288" y="6529740"/>
            <a:ext cx="341952" cy="3419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740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. Prevendo o futuro com ML" id="{72440FB7-6549-9449-9D9A-B3E22151600F}" vid="{9420E741-9AA2-DA49-AF64-BFEC701FAA4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11633</TotalTime>
  <Words>1261</Words>
  <Application>Microsoft Office PowerPoint</Application>
  <PresentationFormat>Personalizar</PresentationFormat>
  <Paragraphs>462</Paragraphs>
  <Slides>37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Big Shoulders Display Bold</vt:lpstr>
      <vt:lpstr>Lato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Leal</dc:creator>
  <cp:lastModifiedBy>Lucas Leal</cp:lastModifiedBy>
  <cp:revision>16</cp:revision>
  <dcterms:created xsi:type="dcterms:W3CDTF">2022-05-12T00:40:05Z</dcterms:created>
  <dcterms:modified xsi:type="dcterms:W3CDTF">2022-07-04T20:54:47Z</dcterms:modified>
  <dc:identifier>DAExEKVsRbk</dc:identifier>
</cp:coreProperties>
</file>