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7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9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30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31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2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33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34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5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6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7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8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39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40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350" r:id="rId2"/>
    <p:sldId id="389" r:id="rId3"/>
    <p:sldId id="390" r:id="rId4"/>
    <p:sldId id="388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2" r:id="rId15"/>
    <p:sldId id="361" r:id="rId16"/>
    <p:sldId id="363" r:id="rId17"/>
    <p:sldId id="365" r:id="rId18"/>
    <p:sldId id="366" r:id="rId19"/>
    <p:sldId id="364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5" r:id="rId28"/>
    <p:sldId id="374" r:id="rId29"/>
    <p:sldId id="376" r:id="rId30"/>
    <p:sldId id="377" r:id="rId31"/>
    <p:sldId id="378" r:id="rId32"/>
    <p:sldId id="380" r:id="rId33"/>
    <p:sldId id="382" r:id="rId34"/>
    <p:sldId id="381" r:id="rId35"/>
    <p:sldId id="383" r:id="rId36"/>
    <p:sldId id="384" r:id="rId37"/>
    <p:sldId id="385" r:id="rId38"/>
    <p:sldId id="387" r:id="rId39"/>
    <p:sldId id="386" r:id="rId40"/>
    <p:sldId id="379" r:id="rId41"/>
  </p:sldIdLst>
  <p:sldSz cx="18288000" cy="10287000"/>
  <p:notesSz cx="6858000" cy="9144000"/>
  <p:embeddedFontLst>
    <p:embeddedFont>
      <p:font typeface="Big Shoulders Display Bold" panose="020B060402020202020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3D"/>
    <a:srgbClr val="11538A"/>
    <a:srgbClr val="003C14"/>
    <a:srgbClr val="F39920"/>
    <a:srgbClr val="0000FF"/>
    <a:srgbClr val="072D4D"/>
    <a:srgbClr val="FAFAFA"/>
    <a:srgbClr val="F4F4F4"/>
    <a:srgbClr val="13538A"/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2" autoAdjust="0"/>
    <p:restoredTop sz="70446" autoAdjust="0"/>
  </p:normalViewPr>
  <p:slideViewPr>
    <p:cSldViewPr>
      <p:cViewPr varScale="1">
        <p:scale>
          <a:sx n="52" d="100"/>
          <a:sy n="52" d="100"/>
        </p:scale>
        <p:origin x="1506" y="96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EC2-E14F-B8F3-F5FACFC6B918}"/>
              </c:ext>
            </c:extLst>
          </c:dPt>
          <c:xVal>
            <c:numRef>
              <c:f>Planilha1!$A$2:$A$7</c:f>
              <c:numCache>
                <c:formatCode>General</c:formatCode>
                <c:ptCount val="6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</c:numCache>
            </c:numRef>
          </c:xVal>
          <c:yVal>
            <c:numRef>
              <c:f>Planilha1!$B$2:$B$7</c:f>
              <c:numCache>
                <c:formatCode>General</c:formatCode>
                <c:ptCount val="6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EC2-E14F-B8F3-F5FACFC6B918}"/>
              </c:ext>
            </c:extLst>
          </c:dPt>
          <c:xVal>
            <c:numRef>
              <c:f>Planilha1!$A$2:$A$7</c:f>
              <c:numCache>
                <c:formatCode>General</c:formatCode>
                <c:ptCount val="6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</c:numCache>
            </c:numRef>
          </c:xVal>
          <c:yVal>
            <c:numRef>
              <c:f>Planilha1!$B$2:$B$7</c:f>
              <c:numCache>
                <c:formatCode>General</c:formatCode>
                <c:ptCount val="6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Curtidas em posts de esportes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Planilha1!$A$2:$A$22</c:f>
              <c:numCache>
                <c:formatCode>General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19</c:v>
                </c:pt>
                <c:pt idx="6">
                  <c:v>18</c:v>
                </c:pt>
                <c:pt idx="7">
                  <c:v>15</c:v>
                </c:pt>
                <c:pt idx="8">
                  <c:v>12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12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</c:numCache>
            </c:numRef>
          </c:xVal>
          <c:yVal>
            <c:numRef>
              <c:f>Planilha1!$B$2:$B$22</c:f>
              <c:numCache>
                <c:formatCode>General</c:formatCode>
                <c:ptCount val="21"/>
                <c:pt idx="0">
                  <c:v>20</c:v>
                </c:pt>
                <c:pt idx="1">
                  <c:v>28</c:v>
                </c:pt>
                <c:pt idx="2">
                  <c:v>30</c:v>
                </c:pt>
                <c:pt idx="3">
                  <c:v>22</c:v>
                </c:pt>
                <c:pt idx="4">
                  <c:v>23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30</c:v>
                </c:pt>
                <c:pt idx="11">
                  <c:v>28</c:v>
                </c:pt>
                <c:pt idx="12">
                  <c:v>25</c:v>
                </c:pt>
                <c:pt idx="13">
                  <c:v>26</c:v>
                </c:pt>
                <c:pt idx="14">
                  <c:v>23</c:v>
                </c:pt>
                <c:pt idx="15">
                  <c:v>28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00206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13E-EF49-AFAB-951C272D343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13E-EF49-AFAB-951C272D343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13E-EF49-AFAB-951C272D343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13E-EF49-AFAB-951C272D343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13E-EF49-AFAB-951C272D3436}"/>
              </c:ext>
            </c:extLst>
          </c:dPt>
          <c:dPt>
            <c:idx val="5"/>
            <c:marker>
              <c:symbol val="circle"/>
              <c:size val="12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13E-EF49-AFAB-951C272D3436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13E-EF49-AFAB-951C272D3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68F-BA48-93C6-F98AB5B02566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68F-BA48-93C6-F98AB5B02566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68F-BA48-93C6-F98AB5B02566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68F-BA48-93C6-F98AB5B02566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68F-BA48-93C6-F98AB5B02566}"/>
              </c:ext>
            </c:extLst>
          </c:dPt>
          <c:dPt>
            <c:idx val="5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68F-BA48-93C6-F98AB5B02566}"/>
              </c:ext>
            </c:extLst>
          </c:dPt>
          <c:dPt>
            <c:idx val="6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68F-BA48-93C6-F98AB5B02566}"/>
              </c:ext>
            </c:extLst>
          </c:dPt>
          <c:dPt>
            <c:idx val="7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A68F-BA48-93C6-F98AB5B02566}"/>
              </c:ext>
            </c:extLst>
          </c:dPt>
          <c:dPt>
            <c:idx val="8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A68F-BA48-93C6-F98AB5B02566}"/>
              </c:ext>
            </c:extLst>
          </c:dPt>
          <c:dPt>
            <c:idx val="9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A68F-BA48-93C6-F98AB5B02566}"/>
              </c:ext>
            </c:extLst>
          </c:dPt>
          <c:dPt>
            <c:idx val="10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A68F-BA48-93C6-F98AB5B02566}"/>
              </c:ext>
            </c:extLst>
          </c:dPt>
          <c:dPt>
            <c:idx val="11"/>
            <c:marker>
              <c:symbol val="x"/>
              <c:size val="16"/>
              <c:spPr>
                <a:noFill/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A68F-BA48-93C6-F98AB5B02566}"/>
              </c:ext>
            </c:extLst>
          </c:dPt>
          <c:xVal>
            <c:numRef>
              <c:f>Planilha1!$A$2:$A$13</c:f>
              <c:numCache>
                <c:formatCode>General</c:formatCode>
                <c:ptCount val="12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  <c:pt idx="5">
                  <c:v>3.95</c:v>
                </c:pt>
                <c:pt idx="6">
                  <c:v>3.7</c:v>
                </c:pt>
                <c:pt idx="7">
                  <c:v>3.3</c:v>
                </c:pt>
                <c:pt idx="8">
                  <c:v>3.4</c:v>
                </c:pt>
                <c:pt idx="9">
                  <c:v>1.3</c:v>
                </c:pt>
                <c:pt idx="10">
                  <c:v>0.9</c:v>
                </c:pt>
                <c:pt idx="11">
                  <c:v>0.6</c:v>
                </c:pt>
              </c:numCache>
            </c:numRef>
          </c:xVal>
          <c:yVal>
            <c:numRef>
              <c:f>Planilha1!$B$2:$B$13</c:f>
              <c:numCache>
                <c:formatCode>General</c:formatCode>
                <c:ptCount val="12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  <c:pt idx="5">
                  <c:v>-40</c:v>
                </c:pt>
                <c:pt idx="6">
                  <c:v>-80</c:v>
                </c:pt>
                <c:pt idx="7">
                  <c:v>-70</c:v>
                </c:pt>
                <c:pt idx="8">
                  <c:v>-35</c:v>
                </c:pt>
                <c:pt idx="9">
                  <c:v>75</c:v>
                </c:pt>
                <c:pt idx="10">
                  <c:v>65</c:v>
                </c:pt>
                <c:pt idx="1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F-BA48-93C6-F98AB5B02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95978753683452E-2"/>
          <c:y val="2.4948629396950375E-2"/>
          <c:w val="0.97690402124631659"/>
          <c:h val="0.9501027412060992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09-DC4B-81C1-55FFDAA294D8}"/>
              </c:ext>
            </c:extLst>
          </c:dPt>
          <c:dPt>
            <c:idx val="1"/>
            <c:marker>
              <c:symbol val="circle"/>
              <c:size val="12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09-DC4B-81C1-55FFDAA294D8}"/>
              </c:ext>
            </c:extLst>
          </c:dPt>
          <c:dPt>
            <c:idx val="2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09-DC4B-81C1-55FFDAA294D8}"/>
              </c:ext>
            </c:extLst>
          </c:dPt>
          <c:dPt>
            <c:idx val="3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09-DC4B-81C1-55FFDAA294D8}"/>
              </c:ext>
            </c:extLst>
          </c:dPt>
          <c:dPt>
            <c:idx val="4"/>
            <c:marker>
              <c:symbol val="circle"/>
              <c:size val="12"/>
              <c:spPr>
                <a:solidFill>
                  <a:srgbClr val="00A13D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09-DC4B-81C1-55FFDAA294D8}"/>
              </c:ext>
            </c:extLst>
          </c:dPt>
          <c:xVal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1.2</c:v>
                </c:pt>
                <c:pt idx="2">
                  <c:v>3.8</c:v>
                </c:pt>
                <c:pt idx="3">
                  <c:v>4.2</c:v>
                </c:pt>
                <c:pt idx="4">
                  <c:v>4.0999999999999996</c:v>
                </c:pt>
              </c:numCache>
            </c:numRef>
          </c:xVal>
          <c:yVal>
            <c:numRef>
              <c:f>Planilha1!$B$2:$B$6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-60</c:v>
                </c:pt>
                <c:pt idx="3">
                  <c:v>-53</c:v>
                </c:pt>
                <c:pt idx="4">
                  <c:v>-75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09-DC4B-81C1-55FFDAA29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345423"/>
        <c:axId val="2005347071"/>
      </c:scatterChart>
      <c:valAx>
        <c:axId val="200534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7071"/>
        <c:crosses val="autoZero"/>
        <c:crossBetween val="midCat"/>
      </c:valAx>
      <c:valAx>
        <c:axId val="200534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534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1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9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50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95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0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91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4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1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9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80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207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51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91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03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939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268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29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98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9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014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864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065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581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88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00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31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66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84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34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67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9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2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5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3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8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49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5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6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7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8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9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0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1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20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21.xml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chart" Target="../charts/chart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26.xml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27.xml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28.xml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29.xml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30.xml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31.xml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32.xml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33.xml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chart" Target="../charts/chart34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chart" Target="../charts/chart35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chart" Target="../charts/chart1.xml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3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87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9C36-D73C-C435-D2F2-55804D85CD3E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A47BFF-130C-7D13-2BFF-6F578A0D4F76}"/>
              </a:ext>
            </a:extLst>
          </p:cNvPr>
          <p:cNvSpPr txBox="1"/>
          <p:nvPr/>
        </p:nvSpPr>
        <p:spPr>
          <a:xfrm>
            <a:off x="9576048" y="386172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GATO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CA6AE-CB12-4C2E-7B75-B9D308FA8864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EB1B22-75EE-0C04-C2E1-CEA526480B31}"/>
              </a:ext>
            </a:extLst>
          </p:cNvPr>
          <p:cNvSpPr txBox="1"/>
          <p:nvPr/>
        </p:nvSpPr>
        <p:spPr>
          <a:xfrm>
            <a:off x="13895287" y="776059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CACHORRO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DA6E476-2D22-FF50-F372-35DE17210EC6}"/>
              </a:ext>
            </a:extLst>
          </p:cNvPr>
          <p:cNvSpPr/>
          <p:nvPr/>
        </p:nvSpPr>
        <p:spPr>
          <a:xfrm>
            <a:off x="-3200" y="0"/>
            <a:ext cx="18291199" cy="102869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E8EE70BA-CEE7-9EBA-958E-6BC47EDC16BF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B95626D-0345-13D1-8CBD-873D5AB56895}"/>
              </a:ext>
            </a:extLst>
          </p:cNvPr>
          <p:cNvSpPr/>
          <p:nvPr/>
        </p:nvSpPr>
        <p:spPr>
          <a:xfrm>
            <a:off x="2744016" y="3861721"/>
            <a:ext cx="1813958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374F3D7-7AB5-8D98-8F2B-F8F88A2D0BBD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C7D1EF1-71AE-BB38-D3C3-6F1E4DB80183}"/>
              </a:ext>
            </a:extLst>
          </p:cNvPr>
          <p:cNvSpPr txBox="1"/>
          <p:nvPr/>
        </p:nvSpPr>
        <p:spPr>
          <a:xfrm>
            <a:off x="3053555" y="3051582"/>
            <a:ext cx="119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417196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9C36-D73C-C435-D2F2-55804D85CD3E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A47BFF-130C-7D13-2BFF-6F578A0D4F76}"/>
              </a:ext>
            </a:extLst>
          </p:cNvPr>
          <p:cNvSpPr txBox="1"/>
          <p:nvPr/>
        </p:nvSpPr>
        <p:spPr>
          <a:xfrm>
            <a:off x="9576048" y="386172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GATO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CA6AE-CB12-4C2E-7B75-B9D308FA8864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EB1B22-75EE-0C04-C2E1-CEA526480B31}"/>
              </a:ext>
            </a:extLst>
          </p:cNvPr>
          <p:cNvSpPr txBox="1"/>
          <p:nvPr/>
        </p:nvSpPr>
        <p:spPr>
          <a:xfrm>
            <a:off x="13895287" y="776059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CACHORRO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DA6E476-2D22-FF50-F372-35DE17210EC6}"/>
              </a:ext>
            </a:extLst>
          </p:cNvPr>
          <p:cNvSpPr/>
          <p:nvPr/>
        </p:nvSpPr>
        <p:spPr>
          <a:xfrm>
            <a:off x="-3200" y="0"/>
            <a:ext cx="18291199" cy="102869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E8EE70BA-CEE7-9EBA-958E-6BC47EDC16BF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B95626D-0345-13D1-8CBD-873D5AB56895}"/>
              </a:ext>
            </a:extLst>
          </p:cNvPr>
          <p:cNvSpPr/>
          <p:nvPr/>
        </p:nvSpPr>
        <p:spPr>
          <a:xfrm>
            <a:off x="2744016" y="3861721"/>
            <a:ext cx="1813958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B83085-9DC8-A10A-4348-2C050944E744}"/>
              </a:ext>
            </a:extLst>
          </p:cNvPr>
          <p:cNvSpPr txBox="1"/>
          <p:nvPr/>
        </p:nvSpPr>
        <p:spPr>
          <a:xfrm rot="10800000" flipV="1">
            <a:off x="4635960" y="4299230"/>
            <a:ext cx="298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OS DADOS JÁ ESTÃO ROTULADOS!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5C1E45B-EE74-6327-7872-B9B6484FAFDD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FCA3730-4C3E-F5A9-67A9-04250243F468}"/>
              </a:ext>
            </a:extLst>
          </p:cNvPr>
          <p:cNvSpPr txBox="1"/>
          <p:nvPr/>
        </p:nvSpPr>
        <p:spPr>
          <a:xfrm>
            <a:off x="3053555" y="3051582"/>
            <a:ext cx="119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139059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9C36-D73C-C435-D2F2-55804D85CD3E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A47BFF-130C-7D13-2BFF-6F578A0D4F76}"/>
              </a:ext>
            </a:extLst>
          </p:cNvPr>
          <p:cNvSpPr txBox="1"/>
          <p:nvPr/>
        </p:nvSpPr>
        <p:spPr>
          <a:xfrm>
            <a:off x="9576048" y="386172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GATO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CA6AE-CB12-4C2E-7B75-B9D308FA8864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EB1B22-75EE-0C04-C2E1-CEA526480B31}"/>
              </a:ext>
            </a:extLst>
          </p:cNvPr>
          <p:cNvSpPr txBox="1"/>
          <p:nvPr/>
        </p:nvSpPr>
        <p:spPr>
          <a:xfrm>
            <a:off x="13895287" y="776059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CACHORRO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DA6E476-2D22-FF50-F372-35DE17210EC6}"/>
              </a:ext>
            </a:extLst>
          </p:cNvPr>
          <p:cNvSpPr/>
          <p:nvPr/>
        </p:nvSpPr>
        <p:spPr>
          <a:xfrm>
            <a:off x="-3200" y="0"/>
            <a:ext cx="18291199" cy="102869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E8EE70BA-CEE7-9EBA-958E-6BC47EDC16BF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B95626D-0345-13D1-8CBD-873D5AB56895}"/>
              </a:ext>
            </a:extLst>
          </p:cNvPr>
          <p:cNvSpPr/>
          <p:nvPr/>
        </p:nvSpPr>
        <p:spPr>
          <a:xfrm>
            <a:off x="2744016" y="3861721"/>
            <a:ext cx="1813958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B83085-9DC8-A10A-4348-2C050944E744}"/>
              </a:ext>
            </a:extLst>
          </p:cNvPr>
          <p:cNvSpPr txBox="1"/>
          <p:nvPr/>
        </p:nvSpPr>
        <p:spPr>
          <a:xfrm rot="10800000" flipV="1">
            <a:off x="4635960" y="4299230"/>
            <a:ext cx="298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OS DADOS JÁ ESTÃO ROTULADOS!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E8AF5F6-A63D-2C39-53FC-3B70CD03693F}"/>
              </a:ext>
            </a:extLst>
          </p:cNvPr>
          <p:cNvSpPr txBox="1"/>
          <p:nvPr/>
        </p:nvSpPr>
        <p:spPr>
          <a:xfrm rot="10800000" flipV="1">
            <a:off x="5084975" y="5100944"/>
            <a:ext cx="330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(eu já digo o que é gato e o que é cachorro)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775505-67D9-3E23-8544-CF5465E4AD84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6571940-BB2F-4205-FE08-F99D18407FF4}"/>
              </a:ext>
            </a:extLst>
          </p:cNvPr>
          <p:cNvSpPr txBox="1"/>
          <p:nvPr/>
        </p:nvSpPr>
        <p:spPr>
          <a:xfrm>
            <a:off x="3053555" y="3051582"/>
            <a:ext cx="119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9516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9C36-D73C-C435-D2F2-55804D85CD3E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A47BFF-130C-7D13-2BFF-6F578A0D4F76}"/>
              </a:ext>
            </a:extLst>
          </p:cNvPr>
          <p:cNvSpPr txBox="1"/>
          <p:nvPr/>
        </p:nvSpPr>
        <p:spPr>
          <a:xfrm>
            <a:off x="9576048" y="386172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GATO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CA6AE-CB12-4C2E-7B75-B9D308FA8864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EB1B22-75EE-0C04-C2E1-CEA526480B31}"/>
              </a:ext>
            </a:extLst>
          </p:cNvPr>
          <p:cNvSpPr txBox="1"/>
          <p:nvPr/>
        </p:nvSpPr>
        <p:spPr>
          <a:xfrm>
            <a:off x="13895287" y="776059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CACHORRO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DA6E476-2D22-FF50-F372-35DE17210EC6}"/>
              </a:ext>
            </a:extLst>
          </p:cNvPr>
          <p:cNvSpPr/>
          <p:nvPr/>
        </p:nvSpPr>
        <p:spPr>
          <a:xfrm>
            <a:off x="-3200" y="0"/>
            <a:ext cx="18291199" cy="1028699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E8EE70BA-CEE7-9EBA-958E-6BC47EDC16BF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8C7C189-ABC9-EBBD-B840-2AA99F1B1B0E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B95626D-0345-13D1-8CBD-873D5AB56895}"/>
              </a:ext>
            </a:extLst>
          </p:cNvPr>
          <p:cNvSpPr/>
          <p:nvPr/>
        </p:nvSpPr>
        <p:spPr>
          <a:xfrm>
            <a:off x="2744016" y="3861721"/>
            <a:ext cx="1813958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061FA07-722F-AAFA-BD56-7325DE20AA70}"/>
              </a:ext>
            </a:extLst>
          </p:cNvPr>
          <p:cNvSpPr txBox="1"/>
          <p:nvPr/>
        </p:nvSpPr>
        <p:spPr>
          <a:xfrm>
            <a:off x="3053555" y="3051582"/>
            <a:ext cx="119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(output)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B83085-9DC8-A10A-4348-2C050944E744}"/>
              </a:ext>
            </a:extLst>
          </p:cNvPr>
          <p:cNvSpPr txBox="1"/>
          <p:nvPr/>
        </p:nvSpPr>
        <p:spPr>
          <a:xfrm rot="10800000" flipV="1">
            <a:off x="4635960" y="4299230"/>
            <a:ext cx="298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OS DADOS JÁ ESTÃO ROTULADOS!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E8AF5F6-A63D-2C39-53FC-3B70CD03693F}"/>
              </a:ext>
            </a:extLst>
          </p:cNvPr>
          <p:cNvSpPr txBox="1"/>
          <p:nvPr/>
        </p:nvSpPr>
        <p:spPr>
          <a:xfrm rot="10800000" flipV="1">
            <a:off x="5084975" y="5100944"/>
            <a:ext cx="330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(eu já digo o que é gato e o que é cachorro)</a:t>
            </a:r>
          </a:p>
        </p:txBody>
      </p:sp>
      <p:sp>
        <p:nvSpPr>
          <p:cNvPr id="18" name="Triângulo 17">
            <a:extLst>
              <a:ext uri="{FF2B5EF4-FFF2-40B4-BE49-F238E27FC236}">
                <a16:creationId xmlns:a16="http://schemas.microsoft.com/office/drawing/2014/main" id="{3E887E29-E7C4-ABB1-BF0B-A509E3031E4E}"/>
              </a:ext>
            </a:extLst>
          </p:cNvPr>
          <p:cNvSpPr/>
          <p:nvPr/>
        </p:nvSpPr>
        <p:spPr>
          <a:xfrm rot="5400000">
            <a:off x="7915896" y="6010518"/>
            <a:ext cx="1920010" cy="3529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C4F11301-63F6-103E-8853-CDFA3685E245}"/>
              </a:ext>
            </a:extLst>
          </p:cNvPr>
          <p:cNvSpPr txBox="1"/>
          <p:nvPr/>
        </p:nvSpPr>
        <p:spPr>
          <a:xfrm>
            <a:off x="9388986" y="5233426"/>
            <a:ext cx="7216625" cy="1854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11538A"/>
                </a:solidFill>
                <a:latin typeface="Big Shoulders Display Bold"/>
              </a:rPr>
              <a:t>APRENDIZADO 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13787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23096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643021"/>
              </p:ext>
            </p:extLst>
          </p:nvPr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38BA35-7734-0687-8DB4-6CC418443570}"/>
              </a:ext>
            </a:extLst>
          </p:cNvPr>
          <p:cNvSpPr txBox="1"/>
          <p:nvPr/>
        </p:nvSpPr>
        <p:spPr>
          <a:xfrm>
            <a:off x="13041094" y="7375748"/>
            <a:ext cx="362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89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198599"/>
              </p:ext>
            </p:extLst>
          </p:nvPr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38BA35-7734-0687-8DB4-6CC418443570}"/>
              </a:ext>
            </a:extLst>
          </p:cNvPr>
          <p:cNvSpPr txBox="1"/>
          <p:nvPr/>
        </p:nvSpPr>
        <p:spPr>
          <a:xfrm>
            <a:off x="13038614" y="7441492"/>
            <a:ext cx="1148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A13D"/>
                </a:solidFill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279033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DFB6A19B-9675-297F-BB62-D56960334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232707E0-2448-EE98-7363-9795CC375A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67D97B49-3FAA-E8C0-70D3-7FC1FA3FA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B087A6F2-2307-8222-A2F5-97700FC7E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B03C0F2-A234-15FC-F68F-0C6B8051EB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488AADB3-76DE-D3D9-B651-70D042BFB1FC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7E4D1DC-E5FA-BC89-2FAF-0FCCCF392606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BD4C083-2AE2-CDD2-6FBC-1E4F4777FE59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785EACA-4EA3-5BEE-3119-AE3724AAEF9A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2508122" y="3405525"/>
            <a:ext cx="94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09E6666-7F9F-F9EA-DF1F-E822751C1B4F}"/>
              </a:ext>
            </a:extLst>
          </p:cNvPr>
          <p:cNvSpPr txBox="1"/>
          <p:nvPr/>
        </p:nvSpPr>
        <p:spPr>
          <a:xfrm>
            <a:off x="3455369" y="314391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0B7549-CD74-F4AF-97A1-E723E2D842EA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2D936F3-14EE-E1CA-A354-74FD931655A2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3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DFB6A19B-9675-297F-BB62-D56960334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232707E0-2448-EE98-7363-9795CC375A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67D97B49-3FAA-E8C0-70D3-7FC1FA3FA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B087A6F2-2307-8222-A2F5-97700FC7E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B03C0F2-A234-15FC-F68F-0C6B8051EB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488AADB3-76DE-D3D9-B651-70D042BFB1FC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7E4D1DC-E5FA-BC89-2FAF-0FCCCF392606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BD4C083-2AE2-CDD2-6FBC-1E4F4777FE59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785EACA-4EA3-5BEE-3119-AE3724AAEF9A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2508122" y="3405525"/>
            <a:ext cx="94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09E6666-7F9F-F9EA-DF1F-E822751C1B4F}"/>
              </a:ext>
            </a:extLst>
          </p:cNvPr>
          <p:cNvSpPr txBox="1"/>
          <p:nvPr/>
        </p:nvSpPr>
        <p:spPr>
          <a:xfrm>
            <a:off x="3455369" y="314391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0B7549-CD74-F4AF-97A1-E723E2D842EA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2D936F3-14EE-E1CA-A354-74FD931655A2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DB5027B-6C83-C580-6173-6E53D75A9012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1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DFB6A19B-9675-297F-BB62-D56960334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232707E0-2448-EE98-7363-9795CC375A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67D97B49-3FAA-E8C0-70D3-7FC1FA3FA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B087A6F2-2307-8222-A2F5-97700FC7E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B03C0F2-A234-15FC-F68F-0C6B8051EB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488AADB3-76DE-D3D9-B651-70D042BFB1FC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7E4D1DC-E5FA-BC89-2FAF-0FCCCF392606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696423"/>
              </p:ext>
            </p:extLst>
          </p:nvPr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BD4C083-2AE2-CDD2-6FBC-1E4F4777FE59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785EACA-4EA3-5BEE-3119-AE3724AAEF9A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2508122" y="3405525"/>
            <a:ext cx="94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09E6666-7F9F-F9EA-DF1F-E822751C1B4F}"/>
              </a:ext>
            </a:extLst>
          </p:cNvPr>
          <p:cNvSpPr txBox="1"/>
          <p:nvPr/>
        </p:nvSpPr>
        <p:spPr>
          <a:xfrm>
            <a:off x="3455369" y="314391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0B7549-CD74-F4AF-97A1-E723E2D842EA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2D936F3-14EE-E1CA-A354-74FD931655A2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A7EB6B55-D9DF-A144-EFEB-E46FD4BC4D56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1CF6FEA-8CAB-C352-6AB9-EE7C00CD30C6}"/>
              </a:ext>
            </a:extLst>
          </p:cNvPr>
          <p:cNvSpPr txBox="1"/>
          <p:nvPr/>
        </p:nvSpPr>
        <p:spPr>
          <a:xfrm rot="10800000" flipV="1">
            <a:off x="11520264" y="3799155"/>
            <a:ext cx="443565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Continuo conseguindo agrupar os dados em categorias, mas sem saber qual é a categoria</a:t>
            </a:r>
          </a:p>
        </p:txBody>
      </p:sp>
    </p:spTree>
    <p:extLst>
      <p:ext uri="{BB962C8B-B14F-4D97-AF65-F5344CB8AC3E}">
        <p14:creationId xmlns:p14="http://schemas.microsoft.com/office/powerpoint/2010/main" val="411606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077BCA87-7C9A-553E-EE66-8ED0ADAAF0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36" y="4779297"/>
            <a:ext cx="1800200" cy="1800200"/>
          </a:xfrm>
          <a:prstGeom prst="rect">
            <a:avLst/>
          </a:prstGeom>
        </p:spPr>
      </p:pic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CDC2AF81-A655-7CC6-6EED-136B1FBC2763}"/>
              </a:ext>
            </a:extLst>
          </p:cNvPr>
          <p:cNvSpPr/>
          <p:nvPr/>
        </p:nvSpPr>
        <p:spPr>
          <a:xfrm rot="5400000">
            <a:off x="4110415" y="5534873"/>
            <a:ext cx="1800200" cy="2890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938C5FFB-FA10-27C8-6F29-C4C1BC198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3" y="4779297"/>
            <a:ext cx="1800200" cy="1800200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2833D4CF-27BC-B313-04AF-B5F585306C16}"/>
              </a:ext>
            </a:extLst>
          </p:cNvPr>
          <p:cNvSpPr txBox="1"/>
          <p:nvPr/>
        </p:nvSpPr>
        <p:spPr>
          <a:xfrm>
            <a:off x="5255568" y="3627169"/>
            <a:ext cx="2991830" cy="819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SITUAÇÕES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394F9309-B6CE-AF64-AB69-E1016206CA5F}"/>
              </a:ext>
            </a:extLst>
          </p:cNvPr>
          <p:cNvSpPr/>
          <p:nvPr/>
        </p:nvSpPr>
        <p:spPr>
          <a:xfrm rot="5400000">
            <a:off x="7592351" y="5526135"/>
            <a:ext cx="1800200" cy="2890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EB673600-05EC-0636-0D17-EE5EA5958418}"/>
              </a:ext>
            </a:extLst>
          </p:cNvPr>
          <p:cNvSpPr txBox="1"/>
          <p:nvPr/>
        </p:nvSpPr>
        <p:spPr>
          <a:xfrm>
            <a:off x="9405065" y="3627169"/>
            <a:ext cx="2991830" cy="79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PADRÕES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5C8C0793-D79C-DA79-783E-10306744C0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74" y="4770559"/>
            <a:ext cx="1800200" cy="1800200"/>
          </a:xfrm>
          <a:prstGeom prst="rect">
            <a:avLst/>
          </a:prstGeom>
        </p:spPr>
      </p:pic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AFB57A82-08E0-4974-24BF-04B969DA7857}"/>
              </a:ext>
            </a:extLst>
          </p:cNvPr>
          <p:cNvSpPr/>
          <p:nvPr/>
        </p:nvSpPr>
        <p:spPr>
          <a:xfrm rot="5400000">
            <a:off x="12397796" y="5526135"/>
            <a:ext cx="1800200" cy="2890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Box 5">
            <a:extLst>
              <a:ext uri="{FF2B5EF4-FFF2-40B4-BE49-F238E27FC236}">
                <a16:creationId xmlns:a16="http://schemas.microsoft.com/office/drawing/2014/main" id="{D4387E6D-424F-CED2-45C3-F7FD50DCF682}"/>
              </a:ext>
            </a:extLst>
          </p:cNvPr>
          <p:cNvSpPr txBox="1"/>
          <p:nvPr/>
        </p:nvSpPr>
        <p:spPr>
          <a:xfrm>
            <a:off x="13554562" y="3649098"/>
            <a:ext cx="2991830" cy="79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MODELO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645B1331-0077-3263-603E-0DF0AF4DB8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277" y="4760360"/>
            <a:ext cx="1810399" cy="18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24741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292939"/>
              </p:ext>
            </p:extLst>
          </p:nvPr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6" name="CaixaDeTexto 45">
            <a:extLst>
              <a:ext uri="{FF2B5EF4-FFF2-40B4-BE49-F238E27FC236}">
                <a16:creationId xmlns:a16="http://schemas.microsoft.com/office/drawing/2014/main" id="{C1D384A5-BD41-0C20-B84C-F0FD427CBB6F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8921C1C-04E4-C74D-5C7E-4DD442A92254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</p:spTree>
    <p:extLst>
      <p:ext uri="{BB962C8B-B14F-4D97-AF65-F5344CB8AC3E}">
        <p14:creationId xmlns:p14="http://schemas.microsoft.com/office/powerpoint/2010/main" val="289241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24741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F27356-44B6-4939-3788-3E69105D16BF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6151612"/>
            <a:ext cx="3993704" cy="38884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720EBE-C8A1-9BCE-7452-E636F9021009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</p:spTree>
    <p:extLst>
      <p:ext uri="{BB962C8B-B14F-4D97-AF65-F5344CB8AC3E}">
        <p14:creationId xmlns:p14="http://schemas.microsoft.com/office/powerpoint/2010/main" val="106796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F88618E2-966C-BC85-1690-4BD9927E7EBA}"/>
              </a:ext>
            </a:extLst>
          </p:cNvPr>
          <p:cNvSpPr/>
          <p:nvPr/>
        </p:nvSpPr>
        <p:spPr>
          <a:xfrm rot="5400000">
            <a:off x="737707" y="3693818"/>
            <a:ext cx="2100487" cy="256982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BCF0AD-C305-366F-746E-A8C6082C1C88}"/>
              </a:ext>
            </a:extLst>
          </p:cNvPr>
          <p:cNvSpPr/>
          <p:nvPr/>
        </p:nvSpPr>
        <p:spPr>
          <a:xfrm flipH="1">
            <a:off x="3023320" y="4927476"/>
            <a:ext cx="6120680" cy="3528392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92EA96A-57B7-38D4-9635-3ADA5BB38F9C}"/>
              </a:ext>
            </a:extLst>
          </p:cNvPr>
          <p:cNvSpPr/>
          <p:nvPr/>
        </p:nvSpPr>
        <p:spPr>
          <a:xfrm flipH="1" flipV="1">
            <a:off x="3064377" y="8455868"/>
            <a:ext cx="3127295" cy="3057068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64CF4F-29C2-D73F-EEF8-4D4EB347A13B}"/>
              </a:ext>
            </a:extLst>
          </p:cNvPr>
          <p:cNvSpPr/>
          <p:nvPr/>
        </p:nvSpPr>
        <p:spPr>
          <a:xfrm>
            <a:off x="6188178" y="8455868"/>
            <a:ext cx="2955821" cy="3057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26D1AF05-18A1-F520-27D0-E91366362A4D}"/>
              </a:ext>
            </a:extLst>
          </p:cNvPr>
          <p:cNvSpPr/>
          <p:nvPr/>
        </p:nvSpPr>
        <p:spPr>
          <a:xfrm flipH="1" flipV="1">
            <a:off x="3023320" y="3928485"/>
            <a:ext cx="936104" cy="397278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C027E34D-56BD-2DE4-1C3A-AE333A505058}"/>
              </a:ext>
            </a:extLst>
          </p:cNvPr>
          <p:cNvSpPr/>
          <p:nvPr/>
        </p:nvSpPr>
        <p:spPr>
          <a:xfrm flipV="1">
            <a:off x="3815410" y="4927476"/>
            <a:ext cx="5328588" cy="30963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582152-4B7B-397A-0808-3AF567779088}"/>
              </a:ext>
            </a:extLst>
          </p:cNvPr>
          <p:cNvSpPr/>
          <p:nvPr/>
        </p:nvSpPr>
        <p:spPr>
          <a:xfrm>
            <a:off x="3959422" y="3928485"/>
            <a:ext cx="5184575" cy="1019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4FF543F6-1C98-31D8-8AB9-D95DED98CBCD}"/>
              </a:ext>
            </a:extLst>
          </p:cNvPr>
          <p:cNvSpPr/>
          <p:nvPr/>
        </p:nvSpPr>
        <p:spPr>
          <a:xfrm rot="2970068">
            <a:off x="1634643" y="4966704"/>
            <a:ext cx="3692033" cy="1902347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0FE83FB7-D75D-521A-891F-6FF2C4D24EF4}"/>
              </a:ext>
            </a:extLst>
          </p:cNvPr>
          <p:cNvSpPr/>
          <p:nvPr/>
        </p:nvSpPr>
        <p:spPr>
          <a:xfrm rot="13805192" flipH="1">
            <a:off x="383781" y="6265246"/>
            <a:ext cx="3692033" cy="139404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BE0ED48-6540-E348-54FB-734CEBA96A3C}"/>
              </a:ext>
            </a:extLst>
          </p:cNvPr>
          <p:cNvSpPr/>
          <p:nvPr/>
        </p:nvSpPr>
        <p:spPr>
          <a:xfrm rot="18849333">
            <a:off x="1586932" y="4996554"/>
            <a:ext cx="1169082" cy="3556448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F5C07A4C-8C04-7DCB-8D28-CC429A09AFE6}"/>
              </a:ext>
            </a:extLst>
          </p:cNvPr>
          <p:cNvSpPr/>
          <p:nvPr/>
        </p:nvSpPr>
        <p:spPr>
          <a:xfrm rot="14398631">
            <a:off x="2602950" y="7130184"/>
            <a:ext cx="1169082" cy="106010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FBFA14D0-3791-7256-B1AA-57C51EC8CAB4}"/>
              </a:ext>
            </a:extLst>
          </p:cNvPr>
          <p:cNvSpPr/>
          <p:nvPr/>
        </p:nvSpPr>
        <p:spPr>
          <a:xfrm rot="10800000" flipH="1" flipV="1">
            <a:off x="488485" y="5984917"/>
            <a:ext cx="4569179" cy="438153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13237"/>
              </p:ext>
            </p:extLst>
          </p:nvPr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535539" y="6005312"/>
            <a:ext cx="4401046" cy="4271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48EBD27-4CC1-1FA8-99E1-590C9C62CC51}"/>
              </a:ext>
            </a:extLst>
          </p:cNvPr>
          <p:cNvSpPr txBox="1"/>
          <p:nvPr/>
        </p:nvSpPr>
        <p:spPr>
          <a:xfrm rot="10800000" flipV="1">
            <a:off x="9317044" y="4438178"/>
            <a:ext cx="569714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Eu não sei quem é cada um dos clientes, mas eu consigo criar relação entre eles!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396048-61B3-243A-F93D-8816F07A45D9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43EEC32-5AC1-84C0-803E-5128AA5AF920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</p:spTree>
    <p:extLst>
      <p:ext uri="{BB962C8B-B14F-4D97-AF65-F5344CB8AC3E}">
        <p14:creationId xmlns:p14="http://schemas.microsoft.com/office/powerpoint/2010/main" val="96839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1603" y="-1800"/>
            <a:ext cx="18291200" cy="10288800"/>
          </a:xfrm>
          <a:prstGeom prst="rect">
            <a:avLst/>
          </a:prstGeom>
        </p:spPr>
      </p:pic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F88618E2-966C-BC85-1690-4BD9927E7EBA}"/>
              </a:ext>
            </a:extLst>
          </p:cNvPr>
          <p:cNvSpPr/>
          <p:nvPr/>
        </p:nvSpPr>
        <p:spPr>
          <a:xfrm rot="5400000">
            <a:off x="737707" y="3693818"/>
            <a:ext cx="2100487" cy="256982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BCF0AD-C305-366F-746E-A8C6082C1C88}"/>
              </a:ext>
            </a:extLst>
          </p:cNvPr>
          <p:cNvSpPr/>
          <p:nvPr/>
        </p:nvSpPr>
        <p:spPr>
          <a:xfrm flipH="1">
            <a:off x="3023320" y="4927476"/>
            <a:ext cx="6120680" cy="3528392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92EA96A-57B7-38D4-9635-3ADA5BB38F9C}"/>
              </a:ext>
            </a:extLst>
          </p:cNvPr>
          <p:cNvSpPr/>
          <p:nvPr/>
        </p:nvSpPr>
        <p:spPr>
          <a:xfrm flipH="1" flipV="1">
            <a:off x="3064377" y="8455868"/>
            <a:ext cx="3127295" cy="3057068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64CF4F-29C2-D73F-EEF8-4D4EB347A13B}"/>
              </a:ext>
            </a:extLst>
          </p:cNvPr>
          <p:cNvSpPr/>
          <p:nvPr/>
        </p:nvSpPr>
        <p:spPr>
          <a:xfrm>
            <a:off x="6188178" y="8455868"/>
            <a:ext cx="2955821" cy="3057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26D1AF05-18A1-F520-27D0-E91366362A4D}"/>
              </a:ext>
            </a:extLst>
          </p:cNvPr>
          <p:cNvSpPr/>
          <p:nvPr/>
        </p:nvSpPr>
        <p:spPr>
          <a:xfrm flipH="1" flipV="1">
            <a:off x="3023320" y="3928485"/>
            <a:ext cx="936104" cy="397278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C027E34D-56BD-2DE4-1C3A-AE333A505058}"/>
              </a:ext>
            </a:extLst>
          </p:cNvPr>
          <p:cNvSpPr/>
          <p:nvPr/>
        </p:nvSpPr>
        <p:spPr>
          <a:xfrm flipV="1">
            <a:off x="3815410" y="4927476"/>
            <a:ext cx="5328588" cy="30963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582152-4B7B-397A-0808-3AF567779088}"/>
              </a:ext>
            </a:extLst>
          </p:cNvPr>
          <p:cNvSpPr/>
          <p:nvPr/>
        </p:nvSpPr>
        <p:spPr>
          <a:xfrm>
            <a:off x="3959422" y="3928485"/>
            <a:ext cx="5184575" cy="1019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4FF543F6-1C98-31D8-8AB9-D95DED98CBCD}"/>
              </a:ext>
            </a:extLst>
          </p:cNvPr>
          <p:cNvSpPr/>
          <p:nvPr/>
        </p:nvSpPr>
        <p:spPr>
          <a:xfrm rot="2970068">
            <a:off x="1634643" y="4966704"/>
            <a:ext cx="3692033" cy="1902347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0FE83FB7-D75D-521A-891F-6FF2C4D24EF4}"/>
              </a:ext>
            </a:extLst>
          </p:cNvPr>
          <p:cNvSpPr/>
          <p:nvPr/>
        </p:nvSpPr>
        <p:spPr>
          <a:xfrm rot="13805192" flipH="1">
            <a:off x="383781" y="6265246"/>
            <a:ext cx="3692033" cy="139404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BE0ED48-6540-E348-54FB-734CEBA96A3C}"/>
              </a:ext>
            </a:extLst>
          </p:cNvPr>
          <p:cNvSpPr/>
          <p:nvPr/>
        </p:nvSpPr>
        <p:spPr>
          <a:xfrm rot="18849333">
            <a:off x="1586932" y="4996554"/>
            <a:ext cx="1169082" cy="3556448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F5C07A4C-8C04-7DCB-8D28-CC429A09AFE6}"/>
              </a:ext>
            </a:extLst>
          </p:cNvPr>
          <p:cNvSpPr/>
          <p:nvPr/>
        </p:nvSpPr>
        <p:spPr>
          <a:xfrm rot="14398631">
            <a:off x="2602950" y="7130184"/>
            <a:ext cx="1169082" cy="106010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FBFA14D0-3791-7256-B1AA-57C51EC8CAB4}"/>
              </a:ext>
            </a:extLst>
          </p:cNvPr>
          <p:cNvSpPr/>
          <p:nvPr/>
        </p:nvSpPr>
        <p:spPr>
          <a:xfrm rot="10800000" flipH="1" flipV="1">
            <a:off x="488485" y="5984917"/>
            <a:ext cx="4569179" cy="438153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535539" y="6005312"/>
            <a:ext cx="4401046" cy="4271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48EBD27-4CC1-1FA8-99E1-590C9C62CC51}"/>
              </a:ext>
            </a:extLst>
          </p:cNvPr>
          <p:cNvSpPr txBox="1"/>
          <p:nvPr/>
        </p:nvSpPr>
        <p:spPr>
          <a:xfrm rot="10800000" flipV="1">
            <a:off x="9317044" y="4438178"/>
            <a:ext cx="569714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Eu não sei quem é cada um dos clientes, mas eu consigo criar relação entre eles!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8259415-AC6A-D2C0-9963-7857C8385BDF}"/>
              </a:ext>
            </a:extLst>
          </p:cNvPr>
          <p:cNvSpPr txBox="1"/>
          <p:nvPr/>
        </p:nvSpPr>
        <p:spPr>
          <a:xfrm rot="10800000" flipV="1">
            <a:off x="9786736" y="5387353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(na verdade, eu nem preciso dessa informação, apenas a relação entre os clientes já é útil)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E79A154-55F5-0ABD-746B-E16C0DD6491D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CDA755-D9C1-BB88-03D5-A200C61352CC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</p:spTree>
    <p:extLst>
      <p:ext uri="{BB962C8B-B14F-4D97-AF65-F5344CB8AC3E}">
        <p14:creationId xmlns:p14="http://schemas.microsoft.com/office/powerpoint/2010/main" val="183631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1603" y="-1800"/>
            <a:ext cx="18291200" cy="10288800"/>
          </a:xfrm>
          <a:prstGeom prst="rect">
            <a:avLst/>
          </a:prstGeom>
        </p:spPr>
      </p:pic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F88618E2-966C-BC85-1690-4BD9927E7EBA}"/>
              </a:ext>
            </a:extLst>
          </p:cNvPr>
          <p:cNvSpPr/>
          <p:nvPr/>
        </p:nvSpPr>
        <p:spPr>
          <a:xfrm rot="5400000">
            <a:off x="737707" y="3693818"/>
            <a:ext cx="2100487" cy="256982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BCF0AD-C305-366F-746E-A8C6082C1C88}"/>
              </a:ext>
            </a:extLst>
          </p:cNvPr>
          <p:cNvSpPr/>
          <p:nvPr/>
        </p:nvSpPr>
        <p:spPr>
          <a:xfrm flipH="1">
            <a:off x="3023320" y="4927476"/>
            <a:ext cx="6120680" cy="3528392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92EA96A-57B7-38D4-9635-3ADA5BB38F9C}"/>
              </a:ext>
            </a:extLst>
          </p:cNvPr>
          <p:cNvSpPr/>
          <p:nvPr/>
        </p:nvSpPr>
        <p:spPr>
          <a:xfrm flipH="1" flipV="1">
            <a:off x="3064377" y="8455868"/>
            <a:ext cx="3127295" cy="3057068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64CF4F-29C2-D73F-EEF8-4D4EB347A13B}"/>
              </a:ext>
            </a:extLst>
          </p:cNvPr>
          <p:cNvSpPr/>
          <p:nvPr/>
        </p:nvSpPr>
        <p:spPr>
          <a:xfrm>
            <a:off x="6188178" y="8455868"/>
            <a:ext cx="2955821" cy="3057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26D1AF05-18A1-F520-27D0-E91366362A4D}"/>
              </a:ext>
            </a:extLst>
          </p:cNvPr>
          <p:cNvSpPr/>
          <p:nvPr/>
        </p:nvSpPr>
        <p:spPr>
          <a:xfrm flipH="1" flipV="1">
            <a:off x="3023320" y="3928485"/>
            <a:ext cx="936104" cy="397278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C027E34D-56BD-2DE4-1C3A-AE333A505058}"/>
              </a:ext>
            </a:extLst>
          </p:cNvPr>
          <p:cNvSpPr/>
          <p:nvPr/>
        </p:nvSpPr>
        <p:spPr>
          <a:xfrm flipV="1">
            <a:off x="3815410" y="4927476"/>
            <a:ext cx="5328588" cy="30963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582152-4B7B-397A-0808-3AF567779088}"/>
              </a:ext>
            </a:extLst>
          </p:cNvPr>
          <p:cNvSpPr/>
          <p:nvPr/>
        </p:nvSpPr>
        <p:spPr>
          <a:xfrm>
            <a:off x="3959422" y="3928485"/>
            <a:ext cx="5184575" cy="1019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4FF543F6-1C98-31D8-8AB9-D95DED98CBCD}"/>
              </a:ext>
            </a:extLst>
          </p:cNvPr>
          <p:cNvSpPr/>
          <p:nvPr/>
        </p:nvSpPr>
        <p:spPr>
          <a:xfrm rot="2970068">
            <a:off x="1634643" y="4966704"/>
            <a:ext cx="3692033" cy="1902347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0FE83FB7-D75D-521A-891F-6FF2C4D24EF4}"/>
              </a:ext>
            </a:extLst>
          </p:cNvPr>
          <p:cNvSpPr/>
          <p:nvPr/>
        </p:nvSpPr>
        <p:spPr>
          <a:xfrm rot="13805192" flipH="1">
            <a:off x="383781" y="6265246"/>
            <a:ext cx="3692033" cy="139404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BE0ED48-6540-E348-54FB-734CEBA96A3C}"/>
              </a:ext>
            </a:extLst>
          </p:cNvPr>
          <p:cNvSpPr/>
          <p:nvPr/>
        </p:nvSpPr>
        <p:spPr>
          <a:xfrm rot="18849333">
            <a:off x="1586932" y="4996554"/>
            <a:ext cx="1169082" cy="3556448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F5C07A4C-8C04-7DCB-8D28-CC429A09AFE6}"/>
              </a:ext>
            </a:extLst>
          </p:cNvPr>
          <p:cNvSpPr/>
          <p:nvPr/>
        </p:nvSpPr>
        <p:spPr>
          <a:xfrm rot="14398631">
            <a:off x="2602950" y="7130184"/>
            <a:ext cx="1169082" cy="106010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FBFA14D0-3791-7256-B1AA-57C51EC8CAB4}"/>
              </a:ext>
            </a:extLst>
          </p:cNvPr>
          <p:cNvSpPr/>
          <p:nvPr/>
        </p:nvSpPr>
        <p:spPr>
          <a:xfrm rot="10800000" flipH="1" flipV="1">
            <a:off x="488485" y="5984917"/>
            <a:ext cx="4569179" cy="438153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535539" y="6005312"/>
            <a:ext cx="4401046" cy="4271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CFB4C230-E6F4-2389-6C8F-243D87B38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11" y="6764078"/>
            <a:ext cx="854224" cy="8542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15F00-3B4E-F92B-A525-98FA5F731732}"/>
              </a:ext>
            </a:extLst>
          </p:cNvPr>
          <p:cNvSpPr txBox="1"/>
          <p:nvPr/>
        </p:nvSpPr>
        <p:spPr>
          <a:xfrm>
            <a:off x="7135101" y="7583674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A13D"/>
                </a:solidFill>
              </a:rPr>
              <a:t>ATLETA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4AD5AE66-80F0-46F4-CC1C-D39DFE0866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1" y="4094937"/>
            <a:ext cx="826416" cy="826416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011037-E810-51BD-67FE-96E3375C4499}"/>
              </a:ext>
            </a:extLst>
          </p:cNvPr>
          <p:cNvSpPr txBox="1"/>
          <p:nvPr/>
        </p:nvSpPr>
        <p:spPr>
          <a:xfrm>
            <a:off x="593427" y="4927265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PILOTO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B46A158-F63E-966A-5411-658E4B482FAA}"/>
              </a:ext>
            </a:extLst>
          </p:cNvPr>
          <p:cNvSpPr txBox="1"/>
          <p:nvPr/>
        </p:nvSpPr>
        <p:spPr>
          <a:xfrm rot="10800000" flipV="1">
            <a:off x="9317044" y="4253512"/>
            <a:ext cx="569714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Podemos criar personas utilizando esses clusters de clientes, e usar isso para fazer recomendações de conteúdo / produto</a:t>
            </a:r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05ADEA8A-527F-ECE5-A8D1-4ABECD8148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37" y="4110585"/>
            <a:ext cx="854224" cy="85422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567439D-9526-7174-6BE3-37A57420BD42}"/>
              </a:ext>
            </a:extLst>
          </p:cNvPr>
          <p:cNvSpPr txBox="1"/>
          <p:nvPr/>
        </p:nvSpPr>
        <p:spPr>
          <a:xfrm>
            <a:off x="6879572" y="4921353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FÓRMULA 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407544D-5724-9900-C5E8-34BDFFD6E99C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7C90B2-15AB-7218-7F65-4F412D44474C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</p:spTree>
    <p:extLst>
      <p:ext uri="{BB962C8B-B14F-4D97-AF65-F5344CB8AC3E}">
        <p14:creationId xmlns:p14="http://schemas.microsoft.com/office/powerpoint/2010/main" val="163103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1603" y="-1800"/>
            <a:ext cx="18291200" cy="10288800"/>
          </a:xfrm>
          <a:prstGeom prst="rect">
            <a:avLst/>
          </a:prstGeom>
        </p:spPr>
      </p:pic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F88618E2-966C-BC85-1690-4BD9927E7EBA}"/>
              </a:ext>
            </a:extLst>
          </p:cNvPr>
          <p:cNvSpPr/>
          <p:nvPr/>
        </p:nvSpPr>
        <p:spPr>
          <a:xfrm rot="5400000">
            <a:off x="737707" y="3693818"/>
            <a:ext cx="2100487" cy="256982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BCF0AD-C305-366F-746E-A8C6082C1C88}"/>
              </a:ext>
            </a:extLst>
          </p:cNvPr>
          <p:cNvSpPr/>
          <p:nvPr/>
        </p:nvSpPr>
        <p:spPr>
          <a:xfrm flipH="1">
            <a:off x="3023320" y="4927476"/>
            <a:ext cx="6120680" cy="3528392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92EA96A-57B7-38D4-9635-3ADA5BB38F9C}"/>
              </a:ext>
            </a:extLst>
          </p:cNvPr>
          <p:cNvSpPr/>
          <p:nvPr/>
        </p:nvSpPr>
        <p:spPr>
          <a:xfrm flipH="1" flipV="1">
            <a:off x="3064377" y="8455868"/>
            <a:ext cx="3127295" cy="3057068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64CF4F-29C2-D73F-EEF8-4D4EB347A13B}"/>
              </a:ext>
            </a:extLst>
          </p:cNvPr>
          <p:cNvSpPr/>
          <p:nvPr/>
        </p:nvSpPr>
        <p:spPr>
          <a:xfrm>
            <a:off x="6188178" y="8455868"/>
            <a:ext cx="2955821" cy="3057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26D1AF05-18A1-F520-27D0-E91366362A4D}"/>
              </a:ext>
            </a:extLst>
          </p:cNvPr>
          <p:cNvSpPr/>
          <p:nvPr/>
        </p:nvSpPr>
        <p:spPr>
          <a:xfrm flipH="1" flipV="1">
            <a:off x="3023320" y="3928485"/>
            <a:ext cx="936104" cy="397278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C027E34D-56BD-2DE4-1C3A-AE333A505058}"/>
              </a:ext>
            </a:extLst>
          </p:cNvPr>
          <p:cNvSpPr/>
          <p:nvPr/>
        </p:nvSpPr>
        <p:spPr>
          <a:xfrm flipV="1">
            <a:off x="3815410" y="4927476"/>
            <a:ext cx="5328588" cy="30963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582152-4B7B-397A-0808-3AF567779088}"/>
              </a:ext>
            </a:extLst>
          </p:cNvPr>
          <p:cNvSpPr/>
          <p:nvPr/>
        </p:nvSpPr>
        <p:spPr>
          <a:xfrm>
            <a:off x="3959422" y="3928485"/>
            <a:ext cx="5184575" cy="1019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4FF543F6-1C98-31D8-8AB9-D95DED98CBCD}"/>
              </a:ext>
            </a:extLst>
          </p:cNvPr>
          <p:cNvSpPr/>
          <p:nvPr/>
        </p:nvSpPr>
        <p:spPr>
          <a:xfrm rot="2970068">
            <a:off x="1634643" y="4966704"/>
            <a:ext cx="3692033" cy="1902347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0FE83FB7-D75D-521A-891F-6FF2C4D24EF4}"/>
              </a:ext>
            </a:extLst>
          </p:cNvPr>
          <p:cNvSpPr/>
          <p:nvPr/>
        </p:nvSpPr>
        <p:spPr>
          <a:xfrm rot="13805192" flipH="1">
            <a:off x="383781" y="6265246"/>
            <a:ext cx="3692033" cy="139404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BE0ED48-6540-E348-54FB-734CEBA96A3C}"/>
              </a:ext>
            </a:extLst>
          </p:cNvPr>
          <p:cNvSpPr/>
          <p:nvPr/>
        </p:nvSpPr>
        <p:spPr>
          <a:xfrm rot="18849333">
            <a:off x="1586932" y="4996554"/>
            <a:ext cx="1169082" cy="3556448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F5C07A4C-8C04-7DCB-8D28-CC429A09AFE6}"/>
              </a:ext>
            </a:extLst>
          </p:cNvPr>
          <p:cNvSpPr/>
          <p:nvPr/>
        </p:nvSpPr>
        <p:spPr>
          <a:xfrm rot="14398631">
            <a:off x="2602950" y="7130184"/>
            <a:ext cx="1169082" cy="106010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FBFA14D0-3791-7256-B1AA-57C51EC8CAB4}"/>
              </a:ext>
            </a:extLst>
          </p:cNvPr>
          <p:cNvSpPr/>
          <p:nvPr/>
        </p:nvSpPr>
        <p:spPr>
          <a:xfrm rot="10800000" flipH="1" flipV="1">
            <a:off x="488485" y="5984917"/>
            <a:ext cx="4569179" cy="438153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535539" y="6005312"/>
            <a:ext cx="4401046" cy="4271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CFB4C230-E6F4-2389-6C8F-243D87B38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11" y="6764078"/>
            <a:ext cx="854224" cy="8542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15F00-3B4E-F92B-A525-98FA5F731732}"/>
              </a:ext>
            </a:extLst>
          </p:cNvPr>
          <p:cNvSpPr txBox="1"/>
          <p:nvPr/>
        </p:nvSpPr>
        <p:spPr>
          <a:xfrm>
            <a:off x="7135101" y="7583674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A13D"/>
                </a:solidFill>
              </a:rPr>
              <a:t>ATLETA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4AD5AE66-80F0-46F4-CC1C-D39DFE0866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1" y="4094937"/>
            <a:ext cx="826416" cy="826416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011037-E810-51BD-67FE-96E3375C4499}"/>
              </a:ext>
            </a:extLst>
          </p:cNvPr>
          <p:cNvSpPr txBox="1"/>
          <p:nvPr/>
        </p:nvSpPr>
        <p:spPr>
          <a:xfrm>
            <a:off x="593426" y="4927265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PILOTO</a:t>
            </a:r>
          </a:p>
        </p:txBody>
      </p:sp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8E2317A5-2361-29E4-0359-D770A77861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37" y="4110585"/>
            <a:ext cx="854224" cy="854224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D20F29-D67C-154B-2970-ADC6D14D0E6A}"/>
              </a:ext>
            </a:extLst>
          </p:cNvPr>
          <p:cNvSpPr txBox="1"/>
          <p:nvPr/>
        </p:nvSpPr>
        <p:spPr>
          <a:xfrm>
            <a:off x="6879572" y="4921353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FÓRMULA 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F84D578-9BA2-5395-B2A1-0FB756ECECC3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D5ECB17-0DC2-9733-1954-230693237624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  <p:pic>
        <p:nvPicPr>
          <p:cNvPr id="26" name="Imagem 25" descr="Raquete de tênis&#10;&#10;Descrição gerada automaticamente">
            <a:extLst>
              <a:ext uri="{FF2B5EF4-FFF2-40B4-BE49-F238E27FC236}">
                <a16:creationId xmlns:a16="http://schemas.microsoft.com/office/drawing/2014/main" id="{14E9F219-C50F-EA4D-1EA3-4011944CE5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035" y="4327636"/>
            <a:ext cx="2990543" cy="299054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43" name="Conector em Curva 42">
            <a:extLst>
              <a:ext uri="{FF2B5EF4-FFF2-40B4-BE49-F238E27FC236}">
                <a16:creationId xmlns:a16="http://schemas.microsoft.com/office/drawing/2014/main" id="{C43026CF-0401-5C1D-2ECC-1E1104F96C71}"/>
              </a:ext>
            </a:extLst>
          </p:cNvPr>
          <p:cNvCxnSpPr>
            <a:stCxn id="26" idx="1"/>
            <a:endCxn id="36" idx="3"/>
          </p:cNvCxnSpPr>
          <p:nvPr/>
        </p:nvCxnSpPr>
        <p:spPr>
          <a:xfrm rot="10800000">
            <a:off x="7973661" y="4537698"/>
            <a:ext cx="3364374" cy="1285211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>
            <a:extLst>
              <a:ext uri="{FF2B5EF4-FFF2-40B4-BE49-F238E27FC236}">
                <a16:creationId xmlns:a16="http://schemas.microsoft.com/office/drawing/2014/main" id="{D4F48678-439B-C887-958C-96CF55CAF7EE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rot="10800000" flipV="1">
            <a:off x="7994735" y="5822908"/>
            <a:ext cx="3343300" cy="1368282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CF9C3139-D27D-F1A5-5F90-1521E77E3A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278" y="4450647"/>
            <a:ext cx="763788" cy="7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31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1603" y="-1800"/>
            <a:ext cx="18291200" cy="10288800"/>
          </a:xfrm>
          <a:prstGeom prst="rect">
            <a:avLst/>
          </a:prstGeom>
        </p:spPr>
      </p:pic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F88618E2-966C-BC85-1690-4BD9927E7EBA}"/>
              </a:ext>
            </a:extLst>
          </p:cNvPr>
          <p:cNvSpPr/>
          <p:nvPr/>
        </p:nvSpPr>
        <p:spPr>
          <a:xfrm rot="5400000">
            <a:off x="737707" y="3693818"/>
            <a:ext cx="2100487" cy="256982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7BCF0AD-C305-366F-746E-A8C6082C1C88}"/>
              </a:ext>
            </a:extLst>
          </p:cNvPr>
          <p:cNvSpPr/>
          <p:nvPr/>
        </p:nvSpPr>
        <p:spPr>
          <a:xfrm flipH="1">
            <a:off x="3023320" y="4927476"/>
            <a:ext cx="6120680" cy="3528392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92EA96A-57B7-38D4-9635-3ADA5BB38F9C}"/>
              </a:ext>
            </a:extLst>
          </p:cNvPr>
          <p:cNvSpPr/>
          <p:nvPr/>
        </p:nvSpPr>
        <p:spPr>
          <a:xfrm flipH="1" flipV="1">
            <a:off x="3064377" y="8455868"/>
            <a:ext cx="3127295" cy="3057068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64CF4F-29C2-D73F-EEF8-4D4EB347A13B}"/>
              </a:ext>
            </a:extLst>
          </p:cNvPr>
          <p:cNvSpPr/>
          <p:nvPr/>
        </p:nvSpPr>
        <p:spPr>
          <a:xfrm>
            <a:off x="6188178" y="8455868"/>
            <a:ext cx="2955821" cy="3057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26D1AF05-18A1-F520-27D0-E91366362A4D}"/>
              </a:ext>
            </a:extLst>
          </p:cNvPr>
          <p:cNvSpPr/>
          <p:nvPr/>
        </p:nvSpPr>
        <p:spPr>
          <a:xfrm flipH="1" flipV="1">
            <a:off x="3023320" y="3928485"/>
            <a:ext cx="936104" cy="397278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C027E34D-56BD-2DE4-1C3A-AE333A505058}"/>
              </a:ext>
            </a:extLst>
          </p:cNvPr>
          <p:cNvSpPr/>
          <p:nvPr/>
        </p:nvSpPr>
        <p:spPr>
          <a:xfrm flipV="1">
            <a:off x="3815410" y="4927476"/>
            <a:ext cx="5328588" cy="30963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582152-4B7B-397A-0808-3AF567779088}"/>
              </a:ext>
            </a:extLst>
          </p:cNvPr>
          <p:cNvSpPr/>
          <p:nvPr/>
        </p:nvSpPr>
        <p:spPr>
          <a:xfrm>
            <a:off x="3959422" y="3928485"/>
            <a:ext cx="5184575" cy="1019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4FF543F6-1C98-31D8-8AB9-D95DED98CBCD}"/>
              </a:ext>
            </a:extLst>
          </p:cNvPr>
          <p:cNvSpPr/>
          <p:nvPr/>
        </p:nvSpPr>
        <p:spPr>
          <a:xfrm rot="2970068">
            <a:off x="1634643" y="4966704"/>
            <a:ext cx="3692033" cy="1902347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0FE83FB7-D75D-521A-891F-6FF2C4D24EF4}"/>
              </a:ext>
            </a:extLst>
          </p:cNvPr>
          <p:cNvSpPr/>
          <p:nvPr/>
        </p:nvSpPr>
        <p:spPr>
          <a:xfrm rot="13805192" flipH="1">
            <a:off x="383781" y="6265246"/>
            <a:ext cx="3692033" cy="139404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BE0ED48-6540-E348-54FB-734CEBA96A3C}"/>
              </a:ext>
            </a:extLst>
          </p:cNvPr>
          <p:cNvSpPr/>
          <p:nvPr/>
        </p:nvSpPr>
        <p:spPr>
          <a:xfrm rot="18849333">
            <a:off x="1586932" y="4996554"/>
            <a:ext cx="1169082" cy="3556448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F5C07A4C-8C04-7DCB-8D28-CC429A09AFE6}"/>
              </a:ext>
            </a:extLst>
          </p:cNvPr>
          <p:cNvSpPr/>
          <p:nvPr/>
        </p:nvSpPr>
        <p:spPr>
          <a:xfrm rot="14398631">
            <a:off x="2602950" y="7130184"/>
            <a:ext cx="1169082" cy="1060104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FBFA14D0-3791-7256-B1AA-57C51EC8CAB4}"/>
              </a:ext>
            </a:extLst>
          </p:cNvPr>
          <p:cNvSpPr/>
          <p:nvPr/>
        </p:nvSpPr>
        <p:spPr>
          <a:xfrm rot="10800000" flipH="1" flipV="1">
            <a:off x="488485" y="5984917"/>
            <a:ext cx="4569179" cy="438153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535539" y="6005312"/>
            <a:ext cx="4401046" cy="4271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CFB4C230-E6F4-2389-6C8F-243D87B38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11" y="6764078"/>
            <a:ext cx="854224" cy="8542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15F00-3B4E-F92B-A525-98FA5F731732}"/>
              </a:ext>
            </a:extLst>
          </p:cNvPr>
          <p:cNvSpPr txBox="1"/>
          <p:nvPr/>
        </p:nvSpPr>
        <p:spPr>
          <a:xfrm>
            <a:off x="7135101" y="7583674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A13D"/>
                </a:solidFill>
              </a:rPr>
              <a:t>ATLETA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4AD5AE66-80F0-46F4-CC1C-D39DFE0866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1" y="4094937"/>
            <a:ext cx="826416" cy="826416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011037-E810-51BD-67FE-96E3375C4499}"/>
              </a:ext>
            </a:extLst>
          </p:cNvPr>
          <p:cNvSpPr txBox="1"/>
          <p:nvPr/>
        </p:nvSpPr>
        <p:spPr>
          <a:xfrm>
            <a:off x="593426" y="4927265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PILOTO</a:t>
            </a:r>
          </a:p>
        </p:txBody>
      </p:sp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8E2317A5-2361-29E4-0359-D770A77861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37" y="4110585"/>
            <a:ext cx="854224" cy="854224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D20F29-D67C-154B-2970-ADC6D14D0E6A}"/>
              </a:ext>
            </a:extLst>
          </p:cNvPr>
          <p:cNvSpPr txBox="1"/>
          <p:nvPr/>
        </p:nvSpPr>
        <p:spPr>
          <a:xfrm>
            <a:off x="6879572" y="4921353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FÓRMULA 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F84D578-9BA2-5395-B2A1-0FB756ECECC3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D5ECB17-0DC2-9733-1954-230693237624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  <p:cxnSp>
        <p:nvCxnSpPr>
          <p:cNvPr id="43" name="Conector em Curva 42">
            <a:extLst>
              <a:ext uri="{FF2B5EF4-FFF2-40B4-BE49-F238E27FC236}">
                <a16:creationId xmlns:a16="http://schemas.microsoft.com/office/drawing/2014/main" id="{C43026CF-0401-5C1D-2ECC-1E1104F96C71}"/>
              </a:ext>
            </a:extLst>
          </p:cNvPr>
          <p:cNvCxnSpPr>
            <a:cxnSpLocks/>
            <a:stCxn id="12" idx="0"/>
            <a:endCxn id="36" idx="0"/>
          </p:cNvCxnSpPr>
          <p:nvPr/>
        </p:nvCxnSpPr>
        <p:spPr>
          <a:xfrm rot="16200000" flipV="1">
            <a:off x="10053570" y="1603565"/>
            <a:ext cx="196833" cy="5210874"/>
          </a:xfrm>
          <a:prstGeom prst="curvedConnector3">
            <a:avLst>
              <a:gd name="adj1" fmla="val 346541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Roda de veículo&#10;&#10;Descrição gerada automaticamente">
            <a:extLst>
              <a:ext uri="{FF2B5EF4-FFF2-40B4-BE49-F238E27FC236}">
                <a16:creationId xmlns:a16="http://schemas.microsoft.com/office/drawing/2014/main" id="{54F0CEF5-BE99-594B-D2DD-032708C64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206" y="4307418"/>
            <a:ext cx="2808433" cy="383346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CF9C3139-D27D-F1A5-5F90-1521E77E3A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713" y="4430452"/>
            <a:ext cx="763788" cy="763788"/>
          </a:xfrm>
          <a:prstGeom prst="rect">
            <a:avLst/>
          </a:prstGeom>
        </p:spPr>
      </p:pic>
      <p:cxnSp>
        <p:nvCxnSpPr>
          <p:cNvPr id="39" name="Conector em Curva 38">
            <a:extLst>
              <a:ext uri="{FF2B5EF4-FFF2-40B4-BE49-F238E27FC236}">
                <a16:creationId xmlns:a16="http://schemas.microsoft.com/office/drawing/2014/main" id="{A1285E9F-4CFD-2A55-577F-A31B47AE0DD6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16200000" flipV="1">
            <a:off x="6787326" y="-1662679"/>
            <a:ext cx="212481" cy="11727714"/>
          </a:xfrm>
          <a:prstGeom prst="curvedConnector3">
            <a:avLst>
              <a:gd name="adj1" fmla="val 49448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2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24741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F27356-44B6-4939-3788-3E69105D16BF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6151612"/>
            <a:ext cx="3993704" cy="38884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720EBE-C8A1-9BCE-7452-E636F9021009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</p:spTree>
    <p:extLst>
      <p:ext uri="{BB962C8B-B14F-4D97-AF65-F5344CB8AC3E}">
        <p14:creationId xmlns:p14="http://schemas.microsoft.com/office/powerpoint/2010/main" val="1941302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-24741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1532767" y="3885943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F27356-44B6-4939-3788-3E69105D16BF}"/>
              </a:ext>
            </a:extLst>
          </p:cNvPr>
          <p:cNvSpPr txBox="1"/>
          <p:nvPr/>
        </p:nvSpPr>
        <p:spPr>
          <a:xfrm>
            <a:off x="882222" y="3282154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carro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F4ACE3-A62F-24F8-CF87-DA34F64556CE}"/>
              </a:ext>
            </a:extLst>
          </p:cNvPr>
          <p:cNvCxnSpPr>
            <a:cxnSpLocks/>
          </p:cNvCxnSpPr>
          <p:nvPr/>
        </p:nvCxnSpPr>
        <p:spPr>
          <a:xfrm flipV="1">
            <a:off x="3023320" y="4927476"/>
            <a:ext cx="6120680" cy="35283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DE13E9-014E-E4FF-D831-D21F9F96F14E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6151612"/>
            <a:ext cx="3993704" cy="388843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DD4FEBD-F949-827A-3868-F877AAFB5511}"/>
              </a:ext>
            </a:extLst>
          </p:cNvPr>
          <p:cNvCxnSpPr>
            <a:cxnSpLocks/>
          </p:cNvCxnSpPr>
          <p:nvPr/>
        </p:nvCxnSpPr>
        <p:spPr>
          <a:xfrm flipH="1" flipV="1">
            <a:off x="3023320" y="3991372"/>
            <a:ext cx="936104" cy="39387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720EBE-C8A1-9BCE-7452-E636F9021009}"/>
              </a:ext>
            </a:extLst>
          </p:cNvPr>
          <p:cNvSpPr txBox="1"/>
          <p:nvPr/>
        </p:nvSpPr>
        <p:spPr>
          <a:xfrm>
            <a:off x="8013487" y="8962489"/>
            <a:ext cx="19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Compra de itens de esporte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7D12B540-D9E7-16A2-1348-38EA7A721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31" y="3897895"/>
            <a:ext cx="826416" cy="82641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087E95-7DC9-2C0A-69C8-47ACDA298877}"/>
              </a:ext>
            </a:extLst>
          </p:cNvPr>
          <p:cNvSpPr txBox="1"/>
          <p:nvPr/>
        </p:nvSpPr>
        <p:spPr>
          <a:xfrm>
            <a:off x="6478956" y="4730223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PILOTO</a:t>
            </a:r>
          </a:p>
        </p:txBody>
      </p:sp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3B8A66A3-E703-F9AB-1698-2F20179D80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43" y="6295628"/>
            <a:ext cx="854224" cy="85422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D7280-9631-3138-DE0C-6A7EFF6B67D6}"/>
              </a:ext>
            </a:extLst>
          </p:cNvPr>
          <p:cNvSpPr txBox="1"/>
          <p:nvPr/>
        </p:nvSpPr>
        <p:spPr>
          <a:xfrm>
            <a:off x="7990133" y="7115224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A13D"/>
                </a:solidFill>
              </a:rPr>
              <a:t>ATLETA</a:t>
            </a:r>
          </a:p>
        </p:txBody>
      </p:sp>
    </p:spTree>
    <p:extLst>
      <p:ext uri="{BB962C8B-B14F-4D97-AF65-F5344CB8AC3E}">
        <p14:creationId xmlns:p14="http://schemas.microsoft.com/office/powerpoint/2010/main" val="259659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DFB6A19B-9675-297F-BB62-D56960334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232707E0-2448-EE98-7363-9795CC375A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67D97B49-3FAA-E8C0-70D3-7FC1FA3FA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B087A6F2-2307-8222-A2F5-97700FC7E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B03C0F2-A234-15FC-F68F-0C6B8051EB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488AADB3-76DE-D3D9-B651-70D042BFB1FC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7E4D1DC-E5FA-BC89-2FAF-0FCCCF392606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BD4C083-2AE2-CDD2-6FBC-1E4F4777FE59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785EACA-4EA3-5BEE-3119-AE3724AAEF9A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2508122" y="3405525"/>
            <a:ext cx="94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09E6666-7F9F-F9EA-DF1F-E822751C1B4F}"/>
              </a:ext>
            </a:extLst>
          </p:cNvPr>
          <p:cNvSpPr txBox="1"/>
          <p:nvPr/>
        </p:nvSpPr>
        <p:spPr>
          <a:xfrm>
            <a:off x="3455369" y="314391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0B7549-CD74-F4AF-97A1-E723E2D842EA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2D936F3-14EE-E1CA-A354-74FD931655A2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A7EB6B55-D9DF-A144-EFEB-E46FD4BC4D56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1CF6FEA-8CAB-C352-6AB9-EE7C00CD30C6}"/>
              </a:ext>
            </a:extLst>
          </p:cNvPr>
          <p:cNvSpPr txBox="1"/>
          <p:nvPr/>
        </p:nvSpPr>
        <p:spPr>
          <a:xfrm rot="10800000" flipV="1">
            <a:off x="11520264" y="3799155"/>
            <a:ext cx="443565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Continuo conseguindo agrupar os dados em categorias, mas sem saber qual é a categoria</a:t>
            </a:r>
          </a:p>
        </p:txBody>
      </p:sp>
    </p:spTree>
    <p:extLst>
      <p:ext uri="{BB962C8B-B14F-4D97-AF65-F5344CB8AC3E}">
        <p14:creationId xmlns:p14="http://schemas.microsoft.com/office/powerpoint/2010/main" val="1765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077BCA87-7C9A-553E-EE66-8ED0ADAAF0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36" y="4779297"/>
            <a:ext cx="1800200" cy="1800200"/>
          </a:xfrm>
          <a:prstGeom prst="rect">
            <a:avLst/>
          </a:prstGeom>
        </p:spPr>
      </p:pic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CDC2AF81-A655-7CC6-6EED-136B1FBC2763}"/>
              </a:ext>
            </a:extLst>
          </p:cNvPr>
          <p:cNvSpPr/>
          <p:nvPr/>
        </p:nvSpPr>
        <p:spPr>
          <a:xfrm rot="5400000">
            <a:off x="4110415" y="5534873"/>
            <a:ext cx="1800200" cy="2890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938C5FFB-FA10-27C8-6F29-C4C1BC198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3" y="4779297"/>
            <a:ext cx="1800200" cy="1800200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2833D4CF-27BC-B313-04AF-B5F585306C16}"/>
              </a:ext>
            </a:extLst>
          </p:cNvPr>
          <p:cNvSpPr txBox="1"/>
          <p:nvPr/>
        </p:nvSpPr>
        <p:spPr>
          <a:xfrm>
            <a:off x="5255568" y="3627169"/>
            <a:ext cx="2991830" cy="819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SITUAÇÕES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394F9309-B6CE-AF64-AB69-E1016206CA5F}"/>
              </a:ext>
            </a:extLst>
          </p:cNvPr>
          <p:cNvSpPr/>
          <p:nvPr/>
        </p:nvSpPr>
        <p:spPr>
          <a:xfrm rot="5400000">
            <a:off x="7592351" y="5526135"/>
            <a:ext cx="1800200" cy="2890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EB673600-05EC-0636-0D17-EE5EA5958418}"/>
              </a:ext>
            </a:extLst>
          </p:cNvPr>
          <p:cNvSpPr txBox="1"/>
          <p:nvPr/>
        </p:nvSpPr>
        <p:spPr>
          <a:xfrm>
            <a:off x="9405065" y="3627169"/>
            <a:ext cx="2991830" cy="79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PADRÕES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5C8C0793-D79C-DA79-783E-10306744C0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74" y="4770559"/>
            <a:ext cx="1800200" cy="1800200"/>
          </a:xfrm>
          <a:prstGeom prst="rect">
            <a:avLst/>
          </a:prstGeom>
        </p:spPr>
      </p:pic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AFB57A82-08E0-4974-24BF-04B969DA7857}"/>
              </a:ext>
            </a:extLst>
          </p:cNvPr>
          <p:cNvSpPr/>
          <p:nvPr/>
        </p:nvSpPr>
        <p:spPr>
          <a:xfrm rot="5400000">
            <a:off x="12397796" y="5526135"/>
            <a:ext cx="1800200" cy="28904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Box 5">
            <a:extLst>
              <a:ext uri="{FF2B5EF4-FFF2-40B4-BE49-F238E27FC236}">
                <a16:creationId xmlns:a16="http://schemas.microsoft.com/office/drawing/2014/main" id="{D4387E6D-424F-CED2-45C3-F7FD50DCF682}"/>
              </a:ext>
            </a:extLst>
          </p:cNvPr>
          <p:cNvSpPr txBox="1"/>
          <p:nvPr/>
        </p:nvSpPr>
        <p:spPr>
          <a:xfrm>
            <a:off x="13554562" y="3649098"/>
            <a:ext cx="2991830" cy="79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MODELO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645B1331-0077-3263-603E-0DF0AF4DB8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277" y="4760360"/>
            <a:ext cx="1810399" cy="1810399"/>
          </a:xfrm>
          <a:prstGeom prst="rect">
            <a:avLst/>
          </a:prstGeom>
        </p:spPr>
      </p:pic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ED843D33-F2D5-1DB6-627F-E3D94BC259C8}"/>
              </a:ext>
            </a:extLst>
          </p:cNvPr>
          <p:cNvSpPr/>
          <p:nvPr/>
        </p:nvSpPr>
        <p:spPr>
          <a:xfrm rot="10800000">
            <a:off x="6002819" y="6915044"/>
            <a:ext cx="1497327" cy="23919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811C846F-7729-3AA4-FDFB-32DE491AA0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83" y="7673099"/>
            <a:ext cx="1800200" cy="1800200"/>
          </a:xfrm>
          <a:prstGeom prst="rect">
            <a:avLst/>
          </a:prstGeom>
        </p:spPr>
      </p:pic>
      <p:sp>
        <p:nvSpPr>
          <p:cNvPr id="48" name="TextBox 5">
            <a:extLst>
              <a:ext uri="{FF2B5EF4-FFF2-40B4-BE49-F238E27FC236}">
                <a16:creationId xmlns:a16="http://schemas.microsoft.com/office/drawing/2014/main" id="{B71C3B46-E8B2-4528-B301-E5035C993E0D}"/>
              </a:ext>
            </a:extLst>
          </p:cNvPr>
          <p:cNvSpPr txBox="1"/>
          <p:nvPr/>
        </p:nvSpPr>
        <p:spPr>
          <a:xfrm>
            <a:off x="5255567" y="9117032"/>
            <a:ext cx="2991830" cy="819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pt-BR" sz="2800" dirty="0">
                <a:solidFill>
                  <a:srgbClr val="072D4D"/>
                </a:solidFill>
                <a:latin typeface="Big Shoulders Display Bold"/>
              </a:rPr>
              <a:t>DADOS</a:t>
            </a:r>
            <a:endParaRPr lang="pt-BR" sz="6248" dirty="0">
              <a:solidFill>
                <a:srgbClr val="072D4D"/>
              </a:solidFill>
              <a:latin typeface="Big Shoulders Display Bold"/>
            </a:endParaRPr>
          </a:p>
        </p:txBody>
      </p:sp>
      <p:cxnSp>
        <p:nvCxnSpPr>
          <p:cNvPr id="49" name="Conector: Curvo 48">
            <a:extLst>
              <a:ext uri="{FF2B5EF4-FFF2-40B4-BE49-F238E27FC236}">
                <a16:creationId xmlns:a16="http://schemas.microsoft.com/office/drawing/2014/main" id="{797D8286-A79C-BC25-56ED-4066449A4CF1}"/>
              </a:ext>
            </a:extLst>
          </p:cNvPr>
          <p:cNvCxnSpPr>
            <a:cxnSpLocks/>
            <a:stCxn id="47" idx="3"/>
            <a:endCxn id="40" idx="2"/>
          </p:cNvCxnSpPr>
          <p:nvPr/>
        </p:nvCxnSpPr>
        <p:spPr>
          <a:xfrm flipV="1">
            <a:off x="7651583" y="6570759"/>
            <a:ext cx="3243591" cy="2002440"/>
          </a:xfrm>
          <a:prstGeom prst="curved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m 49" descr="Ícone&#10;&#10;Descrição gerada automaticamente">
            <a:extLst>
              <a:ext uri="{FF2B5EF4-FFF2-40B4-BE49-F238E27FC236}">
                <a16:creationId xmlns:a16="http://schemas.microsoft.com/office/drawing/2014/main" id="{20D8B4A4-50E0-2350-CC44-846E614A46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90" y="7772238"/>
            <a:ext cx="1601922" cy="16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5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DFB6A19B-9675-297F-BB62-D56960334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232707E0-2448-EE98-7363-9795CC375A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67D97B49-3FAA-E8C0-70D3-7FC1FA3FA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B087A6F2-2307-8222-A2F5-97700FC7E7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B03C0F2-A234-15FC-F68F-0C6B8051EB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488AADB3-76DE-D3D9-B651-70D042BFB1FC}"/>
              </a:ext>
            </a:extLst>
          </p:cNvPr>
          <p:cNvSpPr/>
          <p:nvPr/>
        </p:nvSpPr>
        <p:spPr>
          <a:xfrm>
            <a:off x="1277129" y="3861722"/>
            <a:ext cx="1022234" cy="5274301"/>
          </a:xfrm>
          <a:prstGeom prst="roundRect">
            <a:avLst>
              <a:gd name="adj" fmla="val 951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7E4D1DC-E5FA-BC89-2FAF-0FCCCF392606}"/>
              </a:ext>
            </a:extLst>
          </p:cNvPr>
          <p:cNvSpPr txBox="1"/>
          <p:nvPr/>
        </p:nvSpPr>
        <p:spPr>
          <a:xfrm>
            <a:off x="1068369" y="3051582"/>
            <a:ext cx="1439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pt-BR" sz="20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(input)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785EACA-4EA3-5BEE-3119-AE3724AAEF9A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2508122" y="3405525"/>
            <a:ext cx="94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09E6666-7F9F-F9EA-DF1F-E822751C1B4F}"/>
              </a:ext>
            </a:extLst>
          </p:cNvPr>
          <p:cNvSpPr txBox="1"/>
          <p:nvPr/>
        </p:nvSpPr>
        <p:spPr>
          <a:xfrm>
            <a:off x="3455369" y="3143915"/>
            <a:ext cx="35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D6D1FEA-F5F1-2841-E114-C1583C3378B8}"/>
              </a:ext>
            </a:extLst>
          </p:cNvPr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graphicFrame>
        <p:nvGraphicFramePr>
          <p:cNvPr id="50" name="Gráfico 49">
            <a:extLst>
              <a:ext uri="{FF2B5EF4-FFF2-40B4-BE49-F238E27FC236}">
                <a16:creationId xmlns:a16="http://schemas.microsoft.com/office/drawing/2014/main" id="{25AD1E6D-48E3-AB67-E9EE-DD15B57725CE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BD4C083-2AE2-CDD2-6FBC-1E4F4777FE59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0B7549-CD74-F4AF-97A1-E723E2D842EA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2D936F3-14EE-E1CA-A354-74FD931655A2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A7EB6B55-D9DF-A144-EFEB-E46FD4BC4D56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1CF6FEA-8CAB-C352-6AB9-EE7C00CD30C6}"/>
              </a:ext>
            </a:extLst>
          </p:cNvPr>
          <p:cNvSpPr txBox="1"/>
          <p:nvPr/>
        </p:nvSpPr>
        <p:spPr>
          <a:xfrm rot="10800000" flipV="1">
            <a:off x="11520264" y="3799155"/>
            <a:ext cx="443565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Continuo conseguindo agrupar os dados em categorias, mas sem saber qual é a categoria</a:t>
            </a:r>
          </a:p>
        </p:txBody>
      </p:sp>
      <p:sp>
        <p:nvSpPr>
          <p:cNvPr id="28" name="Triângulo 27">
            <a:extLst>
              <a:ext uri="{FF2B5EF4-FFF2-40B4-BE49-F238E27FC236}">
                <a16:creationId xmlns:a16="http://schemas.microsoft.com/office/drawing/2014/main" id="{891710B5-FF26-C3C5-CCA4-3C980786A67C}"/>
              </a:ext>
            </a:extLst>
          </p:cNvPr>
          <p:cNvSpPr/>
          <p:nvPr/>
        </p:nvSpPr>
        <p:spPr>
          <a:xfrm rot="16027931">
            <a:off x="5637086" y="6383838"/>
            <a:ext cx="1920010" cy="3529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508181" y="5692721"/>
            <a:ext cx="5372206" cy="1854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498"/>
              </a:lnSpc>
            </a:pPr>
            <a:r>
              <a:rPr lang="en-US" sz="6248" dirty="0">
                <a:solidFill>
                  <a:srgbClr val="11538A"/>
                </a:solidFill>
                <a:latin typeface="Big Shoulders Display Bold"/>
              </a:rPr>
              <a:t>APRENDIZADO NÃO SUPERVISIONADO</a:t>
            </a:r>
          </a:p>
        </p:txBody>
      </p:sp>
    </p:spTree>
    <p:extLst>
      <p:ext uri="{BB962C8B-B14F-4D97-AF65-F5344CB8AC3E}">
        <p14:creationId xmlns:p14="http://schemas.microsoft.com/office/powerpoint/2010/main" val="144420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013864"/>
              </p:ext>
            </p:extLst>
          </p:nvPr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7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endCxn id="21" idx="3"/>
          </p:cNvCxnSpPr>
          <p:nvPr/>
        </p:nvCxnSpPr>
        <p:spPr>
          <a:xfrm flipV="1">
            <a:off x="11664278" y="5157456"/>
            <a:ext cx="897543" cy="825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-10</a:t>
            </a: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B28BBABE-ECB7-673F-70E0-494C90C309B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  <p:pic>
        <p:nvPicPr>
          <p:cNvPr id="27" name="Imagem 26" descr="Logotipo, Ícone&#10;&#10;Descrição gerada automaticamente">
            <a:extLst>
              <a:ext uri="{FF2B5EF4-FFF2-40B4-BE49-F238E27FC236}">
                <a16:creationId xmlns:a16="http://schemas.microsoft.com/office/drawing/2014/main" id="{1265D496-424B-B5B1-9512-AC84950523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92" y="4542831"/>
            <a:ext cx="720078" cy="720078"/>
          </a:xfrm>
          <a:prstGeom prst="rect">
            <a:avLst/>
          </a:prstGeom>
        </p:spPr>
      </p:pic>
      <p:pic>
        <p:nvPicPr>
          <p:cNvPr id="42" name="Imagem 41" descr="Forma&#10;&#10;Descrição gerada automaticamente com confiança baixa">
            <a:extLst>
              <a:ext uri="{FF2B5EF4-FFF2-40B4-BE49-F238E27FC236}">
                <a16:creationId xmlns:a16="http://schemas.microsoft.com/office/drawing/2014/main" id="{C3DCD690-293B-0F13-8BBC-6C1896E0D9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68" y="3742562"/>
            <a:ext cx="720078" cy="7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0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endCxn id="21" idx="3"/>
          </p:cNvCxnSpPr>
          <p:nvPr/>
        </p:nvCxnSpPr>
        <p:spPr>
          <a:xfrm flipV="1">
            <a:off x="11664278" y="5157456"/>
            <a:ext cx="897543" cy="825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876BA3D-CD9F-BAE1-6B55-6BBE16F65D0A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07EA854-A2D3-1E63-EF2E-C68DCACBA422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CD318D7-09A9-5DC0-D05B-205FFF96305A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+5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F073ACF1-3BCC-BF09-CBE3-7D30F4B920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2B87CAEF-6436-798A-1557-BC92EB00C3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68" y="3742562"/>
            <a:ext cx="720078" cy="7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09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endCxn id="21" idx="3"/>
          </p:cNvCxnSpPr>
          <p:nvPr/>
        </p:nvCxnSpPr>
        <p:spPr>
          <a:xfrm flipV="1">
            <a:off x="11664278" y="5157456"/>
            <a:ext cx="897543" cy="825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27B2116-8845-EA34-CBB7-38129B88291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9F9D86C-FB47-2722-1F1B-BD632FFE9B3B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EDAB3E-01A9-3F6B-DB90-867CA150F049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+5</a:t>
            </a:r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22A6287-B736-1FD2-220D-A5BC63922F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baixa">
            <a:extLst>
              <a:ext uri="{FF2B5EF4-FFF2-40B4-BE49-F238E27FC236}">
                <a16:creationId xmlns:a16="http://schemas.microsoft.com/office/drawing/2014/main" id="{7C7555A1-A819-CFF9-0633-62606A1554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68" y="3742562"/>
            <a:ext cx="720078" cy="7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1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1520266" y="5157456"/>
            <a:ext cx="1041555" cy="95798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27B2116-8845-EA34-CBB7-38129B88291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9F9D86C-FB47-2722-1F1B-BD632FFE9B3B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EDAB3E-01A9-3F6B-DB90-867CA150F049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+5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C5EF6D6-DDFF-14D0-1360-A750AC7AD9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664278" y="6311213"/>
            <a:ext cx="2466467" cy="11869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758EDA-5A5D-EA88-A308-6174E6AA5A15}"/>
              </a:ext>
            </a:extLst>
          </p:cNvPr>
          <p:cNvSpPr/>
          <p:nvPr/>
        </p:nvSpPr>
        <p:spPr>
          <a:xfrm>
            <a:off x="14130745" y="7138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6DF486-91B3-C202-F12D-DC5C37E50AFE}"/>
              </a:ext>
            </a:extLst>
          </p:cNvPr>
          <p:cNvSpPr txBox="1"/>
          <p:nvPr/>
        </p:nvSpPr>
        <p:spPr>
          <a:xfrm>
            <a:off x="14850823" y="730764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B66E37A6-9473-8403-B7F1-B60AAEE51E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1D21646C-CF57-0F71-079A-7E8648F3EF0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68" y="3742562"/>
            <a:ext cx="720078" cy="7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1520266" y="5157456"/>
            <a:ext cx="1041555" cy="95798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27B2116-8845-EA34-CBB7-38129B88291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9F9D86C-FB47-2722-1F1B-BD632FFE9B3B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EDAB3E-01A9-3F6B-DB90-867CA150F049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+5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C5EF6D6-DDFF-14D0-1360-A750AC7AD9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664278" y="6311213"/>
            <a:ext cx="2466467" cy="1186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758EDA-5A5D-EA88-A308-6174E6AA5A15}"/>
              </a:ext>
            </a:extLst>
          </p:cNvPr>
          <p:cNvSpPr/>
          <p:nvPr/>
        </p:nvSpPr>
        <p:spPr>
          <a:xfrm>
            <a:off x="14130745" y="7138127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6DF486-91B3-C202-F12D-DC5C37E50AFE}"/>
              </a:ext>
            </a:extLst>
          </p:cNvPr>
          <p:cNvSpPr txBox="1"/>
          <p:nvPr/>
        </p:nvSpPr>
        <p:spPr>
          <a:xfrm>
            <a:off x="14850823" y="730764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pt-BR" dirty="0"/>
              <a:t>+3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24327CD0-CE8F-0E1A-3FF7-739DA309FD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0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1520266" y="5157456"/>
            <a:ext cx="1041555" cy="95798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27B2116-8845-EA34-CBB7-38129B88291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9F9D86C-FB47-2722-1F1B-BD632FFE9B3B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EDAB3E-01A9-3F6B-DB90-867CA150F049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+5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C5EF6D6-DDFF-14D0-1360-A750AC7AD9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664278" y="6311213"/>
            <a:ext cx="2466467" cy="1186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758EDA-5A5D-EA88-A308-6174E6AA5A15}"/>
              </a:ext>
            </a:extLst>
          </p:cNvPr>
          <p:cNvSpPr/>
          <p:nvPr/>
        </p:nvSpPr>
        <p:spPr>
          <a:xfrm>
            <a:off x="14130745" y="7138127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6DF486-91B3-C202-F12D-DC5C37E50AFE}"/>
              </a:ext>
            </a:extLst>
          </p:cNvPr>
          <p:cNvSpPr txBox="1"/>
          <p:nvPr/>
        </p:nvSpPr>
        <p:spPr>
          <a:xfrm>
            <a:off x="14850823" y="730764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pt-BR" dirty="0"/>
              <a:t>+3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44A8E23-CD40-765B-08DE-632CE91234B8}"/>
              </a:ext>
            </a:extLst>
          </p:cNvPr>
          <p:cNvCxnSpPr>
            <a:cxnSpLocks/>
          </p:cNvCxnSpPr>
          <p:nvPr/>
        </p:nvCxnSpPr>
        <p:spPr>
          <a:xfrm>
            <a:off x="11304240" y="6311213"/>
            <a:ext cx="1257581" cy="2000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0BDB58D-3BB9-F213-C9C2-A9D554E59E7D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3123720" y="8679129"/>
            <a:ext cx="1501071" cy="5537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98F515-B648-85D1-FBCF-8C938EB74EBC}"/>
              </a:ext>
            </a:extLst>
          </p:cNvPr>
          <p:cNvSpPr/>
          <p:nvPr/>
        </p:nvSpPr>
        <p:spPr>
          <a:xfrm>
            <a:off x="14624791" y="887288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B48018-4477-906C-A56A-C8C40CA982D2}"/>
              </a:ext>
            </a:extLst>
          </p:cNvPr>
          <p:cNvSpPr/>
          <p:nvPr/>
        </p:nvSpPr>
        <p:spPr>
          <a:xfrm>
            <a:off x="16457995" y="8148439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98797AC-EC88-DFBB-9D90-AB7DE799D3F0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5344869" y="8679129"/>
            <a:ext cx="1176901" cy="5537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B13E30C-5DC0-93A5-4E0D-B36CC9F17005}"/>
              </a:ext>
            </a:extLst>
          </p:cNvPr>
          <p:cNvSpPr/>
          <p:nvPr/>
        </p:nvSpPr>
        <p:spPr>
          <a:xfrm>
            <a:off x="12456368" y="818958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4FB0E81-C521-B8F0-07CE-4997E42769F4}"/>
              </a:ext>
            </a:extLst>
          </p:cNvPr>
          <p:cNvSpPr txBox="1"/>
          <p:nvPr/>
        </p:nvSpPr>
        <p:spPr>
          <a:xfrm>
            <a:off x="17159462" y="827764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+8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6B87946F-BC7A-5B86-0F8B-4498A78B54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3622E421-B6ED-DF1C-6BFA-83AB1CF99A63}"/>
              </a:ext>
            </a:extLst>
          </p:cNvPr>
          <p:cNvSpPr/>
          <p:nvPr/>
        </p:nvSpPr>
        <p:spPr>
          <a:xfrm>
            <a:off x="12201839" y="8027718"/>
            <a:ext cx="3352830" cy="1796301"/>
          </a:xfrm>
          <a:prstGeom prst="roundRect">
            <a:avLst>
              <a:gd name="adj" fmla="val 1055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67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1520266" y="5157456"/>
            <a:ext cx="1041555" cy="95798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27B2116-8845-EA34-CBB7-38129B88291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9F9D86C-FB47-2722-1F1B-BD632FFE9B3B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EDAB3E-01A9-3F6B-DB90-867CA150F049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+5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C5EF6D6-DDFF-14D0-1360-A750AC7AD9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664278" y="6311213"/>
            <a:ext cx="2466467" cy="1186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758EDA-5A5D-EA88-A308-6174E6AA5A15}"/>
              </a:ext>
            </a:extLst>
          </p:cNvPr>
          <p:cNvSpPr/>
          <p:nvPr/>
        </p:nvSpPr>
        <p:spPr>
          <a:xfrm>
            <a:off x="14130745" y="7138127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6DF486-91B3-C202-F12D-DC5C37E50AFE}"/>
              </a:ext>
            </a:extLst>
          </p:cNvPr>
          <p:cNvSpPr txBox="1"/>
          <p:nvPr/>
        </p:nvSpPr>
        <p:spPr>
          <a:xfrm>
            <a:off x="14850823" y="730764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pt-BR" dirty="0"/>
              <a:t>+3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44A8E23-CD40-765B-08DE-632CE91234B8}"/>
              </a:ext>
            </a:extLst>
          </p:cNvPr>
          <p:cNvCxnSpPr>
            <a:cxnSpLocks/>
          </p:cNvCxnSpPr>
          <p:nvPr/>
        </p:nvCxnSpPr>
        <p:spPr>
          <a:xfrm>
            <a:off x="11304240" y="6311213"/>
            <a:ext cx="1257581" cy="2000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0BDB58D-3BB9-F213-C9C2-A9D554E59E7D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3123720" y="8679129"/>
            <a:ext cx="1501071" cy="5537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98F515-B648-85D1-FBCF-8C938EB74EBC}"/>
              </a:ext>
            </a:extLst>
          </p:cNvPr>
          <p:cNvSpPr/>
          <p:nvPr/>
        </p:nvSpPr>
        <p:spPr>
          <a:xfrm>
            <a:off x="14624791" y="887288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B48018-4477-906C-A56A-C8C40CA982D2}"/>
              </a:ext>
            </a:extLst>
          </p:cNvPr>
          <p:cNvSpPr/>
          <p:nvPr/>
        </p:nvSpPr>
        <p:spPr>
          <a:xfrm>
            <a:off x="16457995" y="8148439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98797AC-EC88-DFBB-9D90-AB7DE799D3F0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5344869" y="8679129"/>
            <a:ext cx="1176901" cy="5537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B13E30C-5DC0-93A5-4E0D-B36CC9F17005}"/>
              </a:ext>
            </a:extLst>
          </p:cNvPr>
          <p:cNvSpPr/>
          <p:nvPr/>
        </p:nvSpPr>
        <p:spPr>
          <a:xfrm>
            <a:off x="12456368" y="818958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4FB0E81-C521-B8F0-07CE-4997E42769F4}"/>
              </a:ext>
            </a:extLst>
          </p:cNvPr>
          <p:cNvSpPr txBox="1"/>
          <p:nvPr/>
        </p:nvSpPr>
        <p:spPr>
          <a:xfrm>
            <a:off x="17159462" y="827764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+8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6B87946F-BC7A-5B86-0F8B-4498A78B54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3622E421-B6ED-DF1C-6BFA-83AB1CF99A63}"/>
              </a:ext>
            </a:extLst>
          </p:cNvPr>
          <p:cNvSpPr/>
          <p:nvPr/>
        </p:nvSpPr>
        <p:spPr>
          <a:xfrm>
            <a:off x="12201839" y="8027718"/>
            <a:ext cx="3352830" cy="1796301"/>
          </a:xfrm>
          <a:prstGeom prst="roundRect">
            <a:avLst>
              <a:gd name="adj" fmla="val 1055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CE4AFC-1EFA-F2AF-B87D-DC29ABE2FF0C}"/>
              </a:ext>
            </a:extLst>
          </p:cNvPr>
          <p:cNvSpPr txBox="1"/>
          <p:nvPr/>
        </p:nvSpPr>
        <p:spPr>
          <a:xfrm>
            <a:off x="7590960" y="8483661"/>
            <a:ext cx="454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Sempre vai poder surgir </a:t>
            </a:r>
            <a:r>
              <a:rPr lang="pt-BR" sz="2000" b="1" dirty="0">
                <a:solidFill>
                  <a:srgbClr val="002060"/>
                </a:solidFill>
              </a:rPr>
              <a:t>algum imprevisto</a:t>
            </a:r>
            <a:r>
              <a:rPr lang="pt-BR" sz="2000" b="1" dirty="0"/>
              <a:t> </a:t>
            </a:r>
            <a:r>
              <a:rPr lang="pt-BR" sz="2000" dirty="0"/>
              <a:t>na estrada, então o aprendizado por reforço permite que </a:t>
            </a:r>
            <a:r>
              <a:rPr lang="pt-BR" sz="2000" b="1" dirty="0">
                <a:solidFill>
                  <a:srgbClr val="002060"/>
                </a:solidFill>
              </a:rPr>
              <a:t>o modelo faça suas próprias escolhas e aprenda com elas</a:t>
            </a:r>
          </a:p>
        </p:txBody>
      </p:sp>
    </p:spTree>
    <p:extLst>
      <p:ext uri="{BB962C8B-B14F-4D97-AF65-F5344CB8AC3E}">
        <p14:creationId xmlns:p14="http://schemas.microsoft.com/office/powerpoint/2010/main" val="3092961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AC67C-290A-2230-8694-552DA476F18A}"/>
              </a:ext>
            </a:extLst>
          </p:cNvPr>
          <p:cNvSpPr/>
          <p:nvPr/>
        </p:nvSpPr>
        <p:spPr>
          <a:xfrm>
            <a:off x="12456368" y="4542831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CCD0C3-3611-35AD-8FF5-01FFA0E37AD5}"/>
              </a:ext>
            </a:extLst>
          </p:cNvPr>
          <p:cNvSpPr/>
          <p:nvPr/>
        </p:nvSpPr>
        <p:spPr>
          <a:xfrm>
            <a:off x="14472592" y="5262909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BB541-C1C2-963C-8670-4D4ABCBE9FA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1520266" y="5157456"/>
            <a:ext cx="1041555" cy="95798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9DBAFE-B1E9-4492-7F83-F480D52D255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3176446" y="4902870"/>
            <a:ext cx="1296146" cy="720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F27E7C-098A-C5A5-2838-471D2166DE7C}"/>
              </a:ext>
            </a:extLst>
          </p:cNvPr>
          <p:cNvSpPr txBox="1"/>
          <p:nvPr/>
        </p:nvSpPr>
        <p:spPr>
          <a:xfrm>
            <a:off x="15259556" y="53921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-10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27B2116-8845-EA34-CBB7-38129B88291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13176446" y="3990166"/>
            <a:ext cx="2378223" cy="9127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9F9D86C-FB47-2722-1F1B-BD632FFE9B3B}"/>
              </a:ext>
            </a:extLst>
          </p:cNvPr>
          <p:cNvSpPr/>
          <p:nvPr/>
        </p:nvSpPr>
        <p:spPr>
          <a:xfrm>
            <a:off x="15554669" y="3630127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EDAB3E-01A9-3F6B-DB90-867CA150F049}"/>
              </a:ext>
            </a:extLst>
          </p:cNvPr>
          <p:cNvSpPr txBox="1"/>
          <p:nvPr/>
        </p:nvSpPr>
        <p:spPr>
          <a:xfrm>
            <a:off x="16274747" y="373756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pt-BR" dirty="0"/>
              <a:t>+5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C5EF6D6-DDFF-14D0-1360-A750AC7AD9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664278" y="6311213"/>
            <a:ext cx="2466467" cy="1186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758EDA-5A5D-EA88-A308-6174E6AA5A15}"/>
              </a:ext>
            </a:extLst>
          </p:cNvPr>
          <p:cNvSpPr/>
          <p:nvPr/>
        </p:nvSpPr>
        <p:spPr>
          <a:xfrm>
            <a:off x="14130745" y="7138127"/>
            <a:ext cx="720078" cy="7200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6DF486-91B3-C202-F12D-DC5C37E50AFE}"/>
              </a:ext>
            </a:extLst>
          </p:cNvPr>
          <p:cNvSpPr txBox="1"/>
          <p:nvPr/>
        </p:nvSpPr>
        <p:spPr>
          <a:xfrm>
            <a:off x="14850823" y="730764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pt-BR" dirty="0"/>
              <a:t>+3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44A8E23-CD40-765B-08DE-632CE91234B8}"/>
              </a:ext>
            </a:extLst>
          </p:cNvPr>
          <p:cNvCxnSpPr>
            <a:cxnSpLocks/>
          </p:cNvCxnSpPr>
          <p:nvPr/>
        </p:nvCxnSpPr>
        <p:spPr>
          <a:xfrm>
            <a:off x="11304240" y="6311213"/>
            <a:ext cx="1257581" cy="2000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72D4262-2E32-7827-A6AA-EBE2BD31540A}"/>
              </a:ext>
            </a:extLst>
          </p:cNvPr>
          <p:cNvSpPr/>
          <p:nvPr/>
        </p:nvSpPr>
        <p:spPr>
          <a:xfrm>
            <a:off x="10944200" y="5800933"/>
            <a:ext cx="720078" cy="7200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0BDB58D-3BB9-F213-C9C2-A9D554E59E7D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3123720" y="8679129"/>
            <a:ext cx="1501071" cy="5537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98F515-B648-85D1-FBCF-8C938EB74EBC}"/>
              </a:ext>
            </a:extLst>
          </p:cNvPr>
          <p:cNvSpPr/>
          <p:nvPr/>
        </p:nvSpPr>
        <p:spPr>
          <a:xfrm>
            <a:off x="14624791" y="8872881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B48018-4477-906C-A56A-C8C40CA982D2}"/>
              </a:ext>
            </a:extLst>
          </p:cNvPr>
          <p:cNvSpPr/>
          <p:nvPr/>
        </p:nvSpPr>
        <p:spPr>
          <a:xfrm>
            <a:off x="16457995" y="8148439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98797AC-EC88-DFBB-9D90-AB7DE799D3F0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5344869" y="8679129"/>
            <a:ext cx="1176901" cy="5537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B13E30C-5DC0-93A5-4E0D-B36CC9F17005}"/>
              </a:ext>
            </a:extLst>
          </p:cNvPr>
          <p:cNvSpPr/>
          <p:nvPr/>
        </p:nvSpPr>
        <p:spPr>
          <a:xfrm>
            <a:off x="12456368" y="8189587"/>
            <a:ext cx="720078" cy="72007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4FB0E81-C521-B8F0-07CE-4997E42769F4}"/>
              </a:ext>
            </a:extLst>
          </p:cNvPr>
          <p:cNvSpPr txBox="1"/>
          <p:nvPr/>
        </p:nvSpPr>
        <p:spPr>
          <a:xfrm>
            <a:off x="17159462" y="827764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+8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83B74970-ABF7-6038-5435-B789C8267B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050" y="4986815"/>
            <a:ext cx="732379" cy="7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0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01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44751F-106A-7CA3-034D-C2BCF4A6C6C8}"/>
              </a:ext>
            </a:extLst>
          </p:cNvPr>
          <p:cNvSpPr txBox="1"/>
          <p:nvPr/>
        </p:nvSpPr>
        <p:spPr>
          <a:xfrm>
            <a:off x="6911752" y="6311213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F33F42DC-51A5-6537-35AF-912C6EA92280}"/>
              </a:ext>
            </a:extLst>
          </p:cNvPr>
          <p:cNvSpPr txBox="1"/>
          <p:nvPr/>
        </p:nvSpPr>
        <p:spPr>
          <a:xfrm>
            <a:off x="630890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SEMI SUPERVISIONADO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B2EFD6-0E1D-1960-D0E7-C4D59510D18E}"/>
              </a:ext>
            </a:extLst>
          </p:cNvPr>
          <p:cNvSpPr txBox="1"/>
          <p:nvPr/>
        </p:nvSpPr>
        <p:spPr>
          <a:xfrm>
            <a:off x="215008" y="3368229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9809508-27C9-3F4B-5F28-DB1A709EE192}"/>
              </a:ext>
            </a:extLst>
          </p:cNvPr>
          <p:cNvGraphicFramePr/>
          <p:nvPr/>
        </p:nvGraphicFramePr>
        <p:xfrm>
          <a:off x="893646" y="3696126"/>
          <a:ext cx="587409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A925CFD3-8870-B3F1-DBF6-FB5925B60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7538474"/>
            <a:ext cx="341330" cy="341330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8D1AA812-2F9B-0BBC-58C1-0451AEDA2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49" y="8512106"/>
            <a:ext cx="341330" cy="341330"/>
          </a:xfrm>
          <a:prstGeom prst="rect">
            <a:avLst/>
          </a:prstGeom>
        </p:spPr>
      </p:pic>
      <p:pic>
        <p:nvPicPr>
          <p:cNvPr id="39" name="Imagem 38" descr="Forma&#10;&#10;Descrição gerada automaticamente com confiança baixa">
            <a:extLst>
              <a:ext uri="{FF2B5EF4-FFF2-40B4-BE49-F238E27FC236}">
                <a16:creationId xmlns:a16="http://schemas.microsoft.com/office/drawing/2014/main" id="{9ECB8BE2-71E7-3A5B-1EA2-1B271748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09" y="3676151"/>
            <a:ext cx="341330" cy="341330"/>
          </a:xfrm>
          <a:prstGeom prst="rect">
            <a:avLst/>
          </a:prstGeom>
        </p:spPr>
      </p:pic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1AA3AFB5-71DC-A08D-B8CE-623D831D2A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4" y="3880553"/>
            <a:ext cx="341330" cy="34133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275FE6F4-DB02-29C6-BE0D-C24015E91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02" y="7807109"/>
            <a:ext cx="341330" cy="3413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D21CF3E4-772A-003B-972D-45AAAC1F5167}"/>
              </a:ext>
            </a:extLst>
          </p:cNvPr>
          <p:cNvSpPr txBox="1"/>
          <p:nvPr/>
        </p:nvSpPr>
        <p:spPr>
          <a:xfrm>
            <a:off x="9729241" y="2309226"/>
            <a:ext cx="7619889" cy="841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98"/>
              </a:lnSpc>
            </a:pPr>
            <a:r>
              <a:rPr lang="en-US" sz="4400" dirty="0">
                <a:solidFill>
                  <a:srgbClr val="11538A"/>
                </a:solidFill>
                <a:latin typeface="Big Shoulders Display Bold"/>
              </a:rPr>
              <a:t>APRENDIZADO POR REFORÇO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6E46CAED-3FDF-CC80-DD72-EABB05229CE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443" y="3804379"/>
            <a:ext cx="1548625" cy="1548625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C0E7C42-6366-5BD2-964A-FF4719B8514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398" y="4788205"/>
            <a:ext cx="1523008" cy="1523008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B8866747-2174-D839-8B3C-310E49D7CA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26" y="6429149"/>
            <a:ext cx="1548625" cy="1548625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9F9D4A09-86E9-BFE0-3ABB-9C9615CFAD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584" y="7719530"/>
            <a:ext cx="1548626" cy="15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93572846-C9D5-9478-857F-AE2135ADAB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57" y="4884511"/>
            <a:ext cx="2604988" cy="2604988"/>
          </a:xfrm>
          <a:prstGeom prst="rect">
            <a:avLst/>
          </a:prstGeom>
        </p:spPr>
      </p:pic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2A682440-4AA9-EC1C-6205-7D2DE8B6DC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344" y="5138020"/>
            <a:ext cx="2099354" cy="209935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90114B2-AC2A-AB0C-5E9C-EC5ABFA0FAF2}"/>
              </a:ext>
            </a:extLst>
          </p:cNvPr>
          <p:cNvSpPr/>
          <p:nvPr/>
        </p:nvSpPr>
        <p:spPr>
          <a:xfrm rot="20280537">
            <a:off x="9285717" y="5013735"/>
            <a:ext cx="860431" cy="165192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E50102-E820-4556-9234-1731B9CBC7E6}"/>
              </a:ext>
            </a:extLst>
          </p:cNvPr>
          <p:cNvSpPr/>
          <p:nvPr/>
        </p:nvSpPr>
        <p:spPr>
          <a:xfrm rot="19629699">
            <a:off x="12056473" y="5085512"/>
            <a:ext cx="1066330" cy="110289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8A23B1-0289-BDBC-9D28-177D68FC28FB}"/>
              </a:ext>
            </a:extLst>
          </p:cNvPr>
          <p:cNvSpPr txBox="1"/>
          <p:nvPr/>
        </p:nvSpPr>
        <p:spPr>
          <a:xfrm>
            <a:off x="10152112" y="385381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C00000"/>
                </a:solidFill>
              </a:rPr>
              <a:t>ÂNGULO DA ORELHA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48EC94F-C0EE-746A-EA96-E906B71C39AC}"/>
              </a:ext>
            </a:extLst>
          </p:cNvPr>
          <p:cNvCxnSpPr>
            <a:cxnSpLocks/>
            <a:stCxn id="6" idx="2"/>
            <a:endCxn id="2" idx="6"/>
          </p:cNvCxnSpPr>
          <p:nvPr/>
        </p:nvCxnSpPr>
        <p:spPr>
          <a:xfrm flipH="1">
            <a:off x="10114847" y="4684810"/>
            <a:ext cx="937365" cy="9937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9CAACF-5D50-D4F8-5289-C13EBED3009D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>
            <a:off x="11052212" y="4684810"/>
            <a:ext cx="1009217" cy="8289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A066EE2-492D-CE92-FC00-DB7606039617}"/>
              </a:ext>
            </a:extLst>
          </p:cNvPr>
          <p:cNvSpPr txBox="1"/>
          <p:nvPr/>
        </p:nvSpPr>
        <p:spPr>
          <a:xfrm>
            <a:off x="10275210" y="8205257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A13D"/>
                </a:solidFill>
              </a:rPr>
              <a:t>TAMANHO DO NARIZ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06230-DFAC-0D17-F620-6C2CAA299778}"/>
              </a:ext>
            </a:extLst>
          </p:cNvPr>
          <p:cNvSpPr/>
          <p:nvPr/>
        </p:nvSpPr>
        <p:spPr>
          <a:xfrm>
            <a:off x="12983119" y="6400755"/>
            <a:ext cx="613804" cy="484320"/>
          </a:xfrm>
          <a:prstGeom prst="ellipse">
            <a:avLst/>
          </a:prstGeom>
          <a:noFill/>
          <a:ln w="76200"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973209-26E8-EFB1-A6D8-E84A3F613234}"/>
              </a:ext>
            </a:extLst>
          </p:cNvPr>
          <p:cNvSpPr/>
          <p:nvPr/>
        </p:nvSpPr>
        <p:spPr>
          <a:xfrm>
            <a:off x="8381158" y="6448615"/>
            <a:ext cx="783150" cy="580041"/>
          </a:xfrm>
          <a:prstGeom prst="ellipse">
            <a:avLst/>
          </a:prstGeom>
          <a:noFill/>
          <a:ln w="76200">
            <a:solidFill>
              <a:srgbClr val="00A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F78D0AC-7E8A-A4D7-A54C-B4466F15F848}"/>
              </a:ext>
            </a:extLst>
          </p:cNvPr>
          <p:cNvCxnSpPr>
            <a:cxnSpLocks/>
            <a:stCxn id="39" idx="0"/>
            <a:endCxn id="42" idx="5"/>
          </p:cNvCxnSpPr>
          <p:nvPr/>
        </p:nvCxnSpPr>
        <p:spPr>
          <a:xfrm flipH="1" flipV="1">
            <a:off x="9049618" y="6943711"/>
            <a:ext cx="2125692" cy="1261546"/>
          </a:xfrm>
          <a:prstGeom prst="straightConnector1">
            <a:avLst/>
          </a:prstGeom>
          <a:ln w="57150">
            <a:solidFill>
              <a:srgbClr val="00A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CFF87AA-DD24-2CC2-4510-2508A6BDC5ED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11175310" y="6814148"/>
            <a:ext cx="1897699" cy="1391109"/>
          </a:xfrm>
          <a:prstGeom prst="straightConnector1">
            <a:avLst/>
          </a:prstGeom>
          <a:ln w="57150">
            <a:solidFill>
              <a:srgbClr val="00A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9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779814"/>
              </p:ext>
            </p:extLst>
          </p:nvPr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pic>
        <p:nvPicPr>
          <p:cNvPr id="49" name="Imagem 48" descr="Forma&#10;&#10;Descrição gerada automaticamente com confiança baixa">
            <a:extLst>
              <a:ext uri="{FF2B5EF4-FFF2-40B4-BE49-F238E27FC236}">
                <a16:creationId xmlns:a16="http://schemas.microsoft.com/office/drawing/2014/main" id="{617E023E-8249-DDA2-2E29-975696BFC7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82" y="7819027"/>
            <a:ext cx="341330" cy="341330"/>
          </a:xfrm>
          <a:prstGeom prst="rect">
            <a:avLst/>
          </a:prstGeom>
        </p:spPr>
      </p:pic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648D5585-52EE-487D-315E-818687248E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145" y="8793183"/>
            <a:ext cx="341330" cy="341330"/>
          </a:xfrm>
          <a:prstGeom prst="rect">
            <a:avLst/>
          </a:prstGeom>
        </p:spPr>
      </p:pic>
      <p:pic>
        <p:nvPicPr>
          <p:cNvPr id="51" name="Imagem 50" descr="Forma&#10;&#10;Descrição gerada automaticamente com confiança baixa">
            <a:extLst>
              <a:ext uri="{FF2B5EF4-FFF2-40B4-BE49-F238E27FC236}">
                <a16:creationId xmlns:a16="http://schemas.microsoft.com/office/drawing/2014/main" id="{AAA1F130-187B-7EA2-6142-2E10B6F081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1" y="4033603"/>
            <a:ext cx="341330" cy="341330"/>
          </a:xfrm>
          <a:prstGeom prst="rect">
            <a:avLst/>
          </a:prstGeom>
        </p:spPr>
      </p:pic>
      <p:pic>
        <p:nvPicPr>
          <p:cNvPr id="52" name="Imagem 51" descr="Forma&#10;&#10;Descrição gerada automaticamente com confiança baixa">
            <a:extLst>
              <a:ext uri="{FF2B5EF4-FFF2-40B4-BE49-F238E27FC236}">
                <a16:creationId xmlns:a16="http://schemas.microsoft.com/office/drawing/2014/main" id="{65811DAB-E98D-6776-63CC-72EB7BA243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19" y="4238719"/>
            <a:ext cx="341330" cy="341330"/>
          </a:xfrm>
          <a:prstGeom prst="rect">
            <a:avLst/>
          </a:prstGeom>
        </p:spPr>
      </p:pic>
      <p:pic>
        <p:nvPicPr>
          <p:cNvPr id="53" name="Imagem 52" descr="Forma&#10;&#10;Descrição gerada automaticamente com confiança baixa">
            <a:extLst>
              <a:ext uri="{FF2B5EF4-FFF2-40B4-BE49-F238E27FC236}">
                <a16:creationId xmlns:a16="http://schemas.microsoft.com/office/drawing/2014/main" id="{7DC9EF3E-29D7-7BA0-28F7-04FC04AD5F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98" y="8034592"/>
            <a:ext cx="341330" cy="3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838107"/>
              </p:ext>
            </p:extLst>
          </p:nvPr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9C36-D73C-C435-D2F2-55804D85CD3E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A47BFF-130C-7D13-2BFF-6F578A0D4F76}"/>
              </a:ext>
            </a:extLst>
          </p:cNvPr>
          <p:cNvSpPr txBox="1"/>
          <p:nvPr/>
        </p:nvSpPr>
        <p:spPr>
          <a:xfrm>
            <a:off x="9576048" y="386172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GATO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CA6AE-CB12-4C2E-7B75-B9D308FA8864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EB1B22-75EE-0C04-C2E1-CEA526480B31}"/>
              </a:ext>
            </a:extLst>
          </p:cNvPr>
          <p:cNvSpPr txBox="1"/>
          <p:nvPr/>
        </p:nvSpPr>
        <p:spPr>
          <a:xfrm>
            <a:off x="13895287" y="776059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91073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/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9C36-D73C-C435-D2F2-55804D85CD3E}"/>
              </a:ext>
            </a:extLst>
          </p:cNvPr>
          <p:cNvSpPr/>
          <p:nvPr/>
        </p:nvSpPr>
        <p:spPr>
          <a:xfrm>
            <a:off x="12384360" y="7807796"/>
            <a:ext cx="1566113" cy="132822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A47BFF-130C-7D13-2BFF-6F578A0D4F76}"/>
              </a:ext>
            </a:extLst>
          </p:cNvPr>
          <p:cNvSpPr txBox="1"/>
          <p:nvPr/>
        </p:nvSpPr>
        <p:spPr>
          <a:xfrm>
            <a:off x="9576048" y="386172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GATO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CA6AE-CB12-4C2E-7B75-B9D308FA8864}"/>
              </a:ext>
            </a:extLst>
          </p:cNvPr>
          <p:cNvSpPr/>
          <p:nvPr/>
        </p:nvSpPr>
        <p:spPr>
          <a:xfrm>
            <a:off x="8351912" y="3938439"/>
            <a:ext cx="1433094" cy="1061045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1EB1B22-75EE-0C04-C2E1-CEA526480B31}"/>
              </a:ext>
            </a:extLst>
          </p:cNvPr>
          <p:cNvSpPr txBox="1"/>
          <p:nvPr/>
        </p:nvSpPr>
        <p:spPr>
          <a:xfrm>
            <a:off x="13895287" y="776059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CACHORRO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FF29D6-2A8A-94E2-E109-D110DF52F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582056"/>
              </p:ext>
            </p:extLst>
          </p:nvPr>
        </p:nvGraphicFramePr>
        <p:xfrm>
          <a:off x="7343800" y="4009314"/>
          <a:ext cx="6480720" cy="55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TIPOS DE APRENDIZADO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505A11C9-D04A-BD39-3076-1CA35F4F730A}"/>
              </a:ext>
            </a:extLst>
          </p:cNvPr>
          <p:cNvSpPr txBox="1"/>
          <p:nvPr/>
        </p:nvSpPr>
        <p:spPr>
          <a:xfrm>
            <a:off x="685800" y="2462315"/>
            <a:ext cx="139446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Como o meu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algoritmo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Machine Learning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aprender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?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480B2670-894C-F90B-0AF8-1D7BF1AEF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4009314"/>
            <a:ext cx="682659" cy="68265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B8CD9928-F647-3C50-8419-EBE0D121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5058300"/>
            <a:ext cx="682659" cy="682659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4865A3A5-1650-5790-AFB1-FF6E498E1B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6107286"/>
            <a:ext cx="682659" cy="682659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189E34F3-0439-E7AE-A762-DDC091C08C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2" y="8205257"/>
            <a:ext cx="682659" cy="68265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377EA19A-A311-B227-D11D-85F445DF75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3" y="7156272"/>
            <a:ext cx="682659" cy="68265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71675A-47B7-D256-4848-36C3245D11A1}"/>
              </a:ext>
            </a:extLst>
          </p:cNvPr>
          <p:cNvSpPr txBox="1"/>
          <p:nvPr/>
        </p:nvSpPr>
        <p:spPr>
          <a:xfrm>
            <a:off x="2930240" y="408903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1741A7-EBFF-380E-551F-BCFFFDB49DD0}"/>
              </a:ext>
            </a:extLst>
          </p:cNvPr>
          <p:cNvSpPr txBox="1"/>
          <p:nvPr/>
        </p:nvSpPr>
        <p:spPr>
          <a:xfrm>
            <a:off x="2930240" y="5138019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3D4EAC4-BA84-E377-390E-E6B1890CC449}"/>
              </a:ext>
            </a:extLst>
          </p:cNvPr>
          <p:cNvSpPr txBox="1"/>
          <p:nvPr/>
        </p:nvSpPr>
        <p:spPr>
          <a:xfrm>
            <a:off x="2930239" y="7237373"/>
            <a:ext cx="15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Cachorro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6EABFA7-5E0C-EEAF-6EB4-A39DDF9878BB}"/>
              </a:ext>
            </a:extLst>
          </p:cNvPr>
          <p:cNvSpPr txBox="1"/>
          <p:nvPr/>
        </p:nvSpPr>
        <p:spPr>
          <a:xfrm>
            <a:off x="2930240" y="6187005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064987-17D5-CFAA-670A-4DF229CDB3E8}"/>
              </a:ext>
            </a:extLst>
          </p:cNvPr>
          <p:cNvSpPr txBox="1"/>
          <p:nvPr/>
        </p:nvSpPr>
        <p:spPr>
          <a:xfrm>
            <a:off x="2930239" y="8269963"/>
            <a:ext cx="90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</a:rPr>
              <a:t>Gato</a:t>
            </a:r>
            <a:endParaRPr lang="pt-BR" sz="2000" b="1" dirty="0">
              <a:solidFill>
                <a:srgbClr val="00206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77CB58B-E6CB-7BA7-56A7-697905E0111E}"/>
              </a:ext>
            </a:extLst>
          </p:cNvPr>
          <p:cNvCxnSpPr>
            <a:endCxn id="26" idx="1"/>
          </p:cNvCxnSpPr>
          <p:nvPr/>
        </p:nvCxnSpPr>
        <p:spPr>
          <a:xfrm>
            <a:off x="2138151" y="4350643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9402314-FE91-7F32-C8B5-D3AF9E2A50F5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2138152" y="5399629"/>
            <a:ext cx="79208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8025865-7E1C-584A-157D-17BC4FFD712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138151" y="6448615"/>
            <a:ext cx="7920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E8D6A4F-AA95-2A5F-2B2A-90324E98AEE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38152" y="7497602"/>
            <a:ext cx="792087" cy="13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823871A-D24B-C18D-3B2C-378A648E9D6E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2138151" y="8531573"/>
            <a:ext cx="792088" cy="15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D503C-5CE3-4F86-9A0B-8E1C96386394}"/>
              </a:ext>
            </a:extLst>
          </p:cNvPr>
          <p:cNvSpPr txBox="1"/>
          <p:nvPr/>
        </p:nvSpPr>
        <p:spPr>
          <a:xfrm>
            <a:off x="13835517" y="6624401"/>
            <a:ext cx="18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Tamanho do nariz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F046F6E-D38B-4AA1-C320-2615196E44D1}"/>
              </a:ext>
            </a:extLst>
          </p:cNvPr>
          <p:cNvSpPr txBox="1"/>
          <p:nvPr/>
        </p:nvSpPr>
        <p:spPr>
          <a:xfrm>
            <a:off x="6436821" y="367705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Ângulo da orelha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C66744-9BF7-3D10-3BFE-B9B7FE54358D}"/>
              </a:ext>
            </a:extLst>
          </p:cNvPr>
          <p:cNvCxnSpPr>
            <a:cxnSpLocks/>
          </p:cNvCxnSpPr>
          <p:nvPr/>
        </p:nvCxnSpPr>
        <p:spPr>
          <a:xfrm flipV="1">
            <a:off x="8131271" y="3984628"/>
            <a:ext cx="5355367" cy="515139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86D0A-8D42-5B24-6679-B97E95AD1CA6}"/>
              </a:ext>
            </a:extLst>
          </p:cNvPr>
          <p:cNvCxnSpPr/>
          <p:nvPr/>
        </p:nvCxnSpPr>
        <p:spPr>
          <a:xfrm flipH="1" flipV="1">
            <a:off x="11479456" y="4275576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0744DED-7DCB-ACB0-39A6-3DE90DDDED37}"/>
              </a:ext>
            </a:extLst>
          </p:cNvPr>
          <p:cNvCxnSpPr>
            <a:cxnSpLocks/>
          </p:cNvCxnSpPr>
          <p:nvPr/>
        </p:nvCxnSpPr>
        <p:spPr>
          <a:xfrm>
            <a:off x="12384360" y="5138019"/>
            <a:ext cx="792088" cy="743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A24AA-DDF9-2CD0-CA48-93FD28B310D5}"/>
              </a:ext>
            </a:extLst>
          </p:cNvPr>
          <p:cNvSpPr txBox="1"/>
          <p:nvPr/>
        </p:nvSpPr>
        <p:spPr>
          <a:xfrm rot="18913346">
            <a:off x="11806919" y="4245202"/>
            <a:ext cx="71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GATO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29E6EC6-687D-2041-78CB-6ED5739A1613}"/>
              </a:ext>
            </a:extLst>
          </p:cNvPr>
          <p:cNvSpPr txBox="1"/>
          <p:nvPr/>
        </p:nvSpPr>
        <p:spPr>
          <a:xfrm rot="18913346">
            <a:off x="12572137" y="4836576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1604713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6500</TotalTime>
  <Words>1198</Words>
  <Application>Microsoft Office PowerPoint</Application>
  <PresentationFormat>Personalizar</PresentationFormat>
  <Paragraphs>383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Calibri</vt:lpstr>
      <vt:lpstr>Lato</vt:lpstr>
      <vt:lpstr>Big Shoulders Display Bold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9</cp:revision>
  <dcterms:created xsi:type="dcterms:W3CDTF">2022-05-12T00:40:05Z</dcterms:created>
  <dcterms:modified xsi:type="dcterms:W3CDTF">2022-07-01T01:20:40Z</dcterms:modified>
  <dc:identifier>DAExEKVsRbk</dc:identifier>
</cp:coreProperties>
</file>