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2E7"/>
    <a:srgbClr val="FEF9F4"/>
    <a:srgbClr val="D14723"/>
    <a:srgbClr val="CC0000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30/11/2021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30/11/2021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30/11/2021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30/11/2021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30/11/2021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30/11/2021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30/11/2021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30/11/2021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30/11/2021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30/11/2021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30/11/2021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30/11/2021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555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Introdução </a:t>
            </a:r>
            <a:r>
              <a:rPr lang="pt-PT" sz="36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d</a:t>
            </a: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o módulo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8378867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571631" y="1166350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Requisitos para acompanhar o módulo: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D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0" y="68590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Retângulo arredondado 9"/>
          <p:cNvSpPr/>
          <p:nvPr/>
        </p:nvSpPr>
        <p:spPr>
          <a:xfrm>
            <a:off x="1130236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841403" y="66390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</a:t>
            </a:r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módulo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490236" y="2590337"/>
            <a:ext cx="8198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Conclusão do módulo 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HTML5 e CSS3 nível 1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503262" y="3585699"/>
            <a:ext cx="662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ou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503262" y="4581061"/>
            <a:ext cx="7922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Conhecimentos básicos de HTML5 e CSS3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90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D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0" y="68590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Retângulo arredondado 9"/>
          <p:cNvSpPr/>
          <p:nvPr/>
        </p:nvSpPr>
        <p:spPr>
          <a:xfrm>
            <a:off x="1130236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841403" y="66390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</a:t>
            </a:r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módulo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71631" y="1204449"/>
            <a:ext cx="7000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Conceitos mais avançados de HTML5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71631" y="2270061"/>
            <a:ext cx="11367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Informações complementares, mais completas e detalhadas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71631" y="3335673"/>
            <a:ext cx="6141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Vamos usar o 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CSS3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 do módulo 1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71630" y="4401285"/>
            <a:ext cx="10559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Menos apresentações… mais tempo no editor de código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71630" y="5466896"/>
            <a:ext cx="7856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Recursos disponíveis na pasta do módulo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420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D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0" y="68590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Retângulo arredondado 9"/>
          <p:cNvSpPr/>
          <p:nvPr/>
        </p:nvSpPr>
        <p:spPr>
          <a:xfrm>
            <a:off x="1130236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841403" y="66390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</a:t>
            </a:r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módulo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123873" y="3105835"/>
            <a:ext cx="5944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40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Vamos avançar no estudo…</a:t>
            </a:r>
            <a:endParaRPr lang="pt-PT" sz="40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8711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83</Words>
  <Application>Microsoft Office PowerPoint</Application>
  <PresentationFormat>Ecrã Panorâmico</PresentationFormat>
  <Paragraphs>23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11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16</cp:revision>
  <dcterms:created xsi:type="dcterms:W3CDTF">2021-09-23T21:23:36Z</dcterms:created>
  <dcterms:modified xsi:type="dcterms:W3CDTF">2021-11-30T22:06:20Z</dcterms:modified>
</cp:coreProperties>
</file>