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1A3"/>
    <a:srgbClr val="CC0000"/>
    <a:srgbClr val="660033"/>
    <a:srgbClr val="FDF2E7"/>
    <a:srgbClr val="FEF9F4"/>
    <a:srgbClr val="D14723"/>
    <a:srgbClr val="014FA1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01/12/2021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01/12/2021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01/12/2021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01/12/2021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01/12/2021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01/12/2021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01/12/2021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01/12/2021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01/12/2021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01/12/2021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01/12/2021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01/12/2021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15552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Porquê o nome index.html?</a:t>
            </a:r>
            <a:endParaRPr lang="pt-PT" sz="3600" dirty="0" smtClean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8378867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D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/>
          <p:cNvSpPr txBox="1"/>
          <p:nvPr/>
        </p:nvSpPr>
        <p:spPr>
          <a:xfrm>
            <a:off x="0" y="68590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10" name="Retângulo arredondado 9"/>
          <p:cNvSpPr/>
          <p:nvPr/>
        </p:nvSpPr>
        <p:spPr>
          <a:xfrm>
            <a:off x="1130236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049519" y="66390"/>
            <a:ext cx="4142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Porquê o nome index.html?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89523" y="1077224"/>
            <a:ext cx="4700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www.omeuwebsite.com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1648016" y="2430330"/>
            <a:ext cx="1890261" cy="2548793"/>
            <a:chOff x="5213924" y="2275582"/>
            <a:chExt cx="1890261" cy="2548793"/>
          </a:xfrm>
        </p:grpSpPr>
        <p:sp>
          <p:nvSpPr>
            <p:cNvPr id="15" name="CaixaDeTexto 14"/>
            <p:cNvSpPr txBox="1"/>
            <p:nvPr/>
          </p:nvSpPr>
          <p:spPr>
            <a:xfrm>
              <a:off x="5213924" y="4362710"/>
              <a:ext cx="18902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400" b="1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Servidor WEB</a:t>
              </a:r>
              <a:endParaRPr lang="pt-PT" sz="2400" b="1" dirty="0">
                <a:latin typeface="Rajdhani" panose="02000000000000000000" pitchFamily="2" charset="0"/>
                <a:cs typeface="Rajdhani" panose="02000000000000000000" pitchFamily="2" charset="0"/>
              </a:endParaRPr>
            </a:p>
          </p:txBody>
        </p:sp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07003" y="2275582"/>
              <a:ext cx="1597182" cy="2007885"/>
            </a:xfrm>
            <a:prstGeom prst="rect">
              <a:avLst/>
            </a:prstGeom>
          </p:spPr>
        </p:pic>
      </p:grpSp>
      <p:cxnSp>
        <p:nvCxnSpPr>
          <p:cNvPr id="5" name="Conexão reta unidirecional 4"/>
          <p:cNvCxnSpPr/>
          <p:nvPr/>
        </p:nvCxnSpPr>
        <p:spPr>
          <a:xfrm flipH="1">
            <a:off x="2703570" y="1596597"/>
            <a:ext cx="1" cy="777708"/>
          </a:xfrm>
          <a:prstGeom prst="straightConnector1">
            <a:avLst/>
          </a:prstGeom>
          <a:ln w="76200">
            <a:solidFill>
              <a:srgbClr val="0051A3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Conexão reta unidirecional 21"/>
          <p:cNvCxnSpPr/>
          <p:nvPr/>
        </p:nvCxnSpPr>
        <p:spPr>
          <a:xfrm flipV="1">
            <a:off x="3745522" y="3334046"/>
            <a:ext cx="1093766" cy="7519"/>
          </a:xfrm>
          <a:prstGeom prst="straightConnector1">
            <a:avLst/>
          </a:prstGeom>
          <a:ln w="76200">
            <a:solidFill>
              <a:srgbClr val="0051A3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5089849" y="2430330"/>
            <a:ext cx="2534842" cy="2317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sz="2400" dirty="0">
                <a:latin typeface="Rajdhani" panose="02000000000000000000" pitchFamily="2" charset="0"/>
                <a:cs typeface="Rajdhani" panose="02000000000000000000" pitchFamily="2" charset="0"/>
              </a:rPr>
              <a:t>index.html</a:t>
            </a:r>
          </a:p>
          <a:p>
            <a:r>
              <a:rPr lang="pt-PT" sz="2400" dirty="0" err="1">
                <a:latin typeface="Rajdhani" panose="02000000000000000000" pitchFamily="2" charset="0"/>
                <a:cs typeface="Rajdhani" panose="02000000000000000000" pitchFamily="2" charset="0"/>
              </a:rPr>
              <a:t>index.php</a:t>
            </a:r>
            <a:endParaRPr lang="pt-PT" sz="2400" dirty="0">
              <a:latin typeface="Rajdhani" panose="02000000000000000000" pitchFamily="2" charset="0"/>
              <a:cs typeface="Rajdhani" panose="02000000000000000000" pitchFamily="2" charset="0"/>
            </a:endParaRPr>
          </a:p>
          <a:p>
            <a:r>
              <a:rPr lang="pt-PT" sz="2400" dirty="0">
                <a:latin typeface="Rajdhani" panose="02000000000000000000" pitchFamily="2" charset="0"/>
                <a:cs typeface="Rajdhani" panose="02000000000000000000" pitchFamily="2" charset="0"/>
              </a:rPr>
              <a:t>…</a:t>
            </a:r>
            <a:endParaRPr lang="pt-PT" sz="24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cxnSp>
        <p:nvCxnSpPr>
          <p:cNvPr id="27" name="Conexão reta unidirecional 26"/>
          <p:cNvCxnSpPr/>
          <p:nvPr/>
        </p:nvCxnSpPr>
        <p:spPr>
          <a:xfrm flipV="1">
            <a:off x="7752469" y="2904502"/>
            <a:ext cx="1093766" cy="751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6" name="Imagem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6217" y="2131335"/>
            <a:ext cx="1623650" cy="1546333"/>
          </a:xfrm>
          <a:prstGeom prst="rect">
            <a:avLst/>
          </a:prstGeom>
        </p:spPr>
      </p:pic>
      <p:cxnSp>
        <p:nvCxnSpPr>
          <p:cNvPr id="29" name="Conexão reta unidirecional 28"/>
          <p:cNvCxnSpPr/>
          <p:nvPr/>
        </p:nvCxnSpPr>
        <p:spPr>
          <a:xfrm flipV="1">
            <a:off x="7752469" y="4271749"/>
            <a:ext cx="1093766" cy="751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Retângulo 29"/>
          <p:cNvSpPr/>
          <p:nvPr/>
        </p:nvSpPr>
        <p:spPr>
          <a:xfrm>
            <a:off x="8974013" y="4040423"/>
            <a:ext cx="1665854" cy="16710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PT" sz="2000" dirty="0" smtClean="0">
                <a:latin typeface="Rajdhani" panose="02000000000000000000" pitchFamily="2" charset="0"/>
                <a:cs typeface="Rajdhani" panose="02000000000000000000" pitchFamily="2" charset="0"/>
              </a:rPr>
              <a:t>file.html</a:t>
            </a:r>
          </a:p>
          <a:p>
            <a:r>
              <a:rPr lang="pt-PT" sz="2000" dirty="0">
                <a:latin typeface="Rajdhani" panose="02000000000000000000" pitchFamily="2" charset="0"/>
                <a:cs typeface="Rajdhani" panose="02000000000000000000" pitchFamily="2" charset="0"/>
              </a:rPr>
              <a:t>i</a:t>
            </a:r>
            <a:r>
              <a:rPr lang="pt-PT" sz="2000" dirty="0" smtClean="0">
                <a:latin typeface="Rajdhani" panose="02000000000000000000" pitchFamily="2" charset="0"/>
                <a:cs typeface="Rajdhani" panose="02000000000000000000" pitchFamily="2" charset="0"/>
              </a:rPr>
              <a:t>mage.jpg</a:t>
            </a:r>
          </a:p>
          <a:p>
            <a:r>
              <a:rPr lang="pt-PT" sz="2000" dirty="0" smtClean="0">
                <a:latin typeface="Rajdhani" panose="02000000000000000000" pitchFamily="2" charset="0"/>
                <a:cs typeface="Rajdhani" panose="02000000000000000000" pitchFamily="2" charset="0"/>
              </a:rPr>
              <a:t>styles.css</a:t>
            </a:r>
          </a:p>
          <a:p>
            <a:r>
              <a:rPr lang="pt-PT" sz="2000" dirty="0" smtClean="0">
                <a:latin typeface="Rajdhani" panose="02000000000000000000" pitchFamily="2" charset="0"/>
                <a:cs typeface="Rajdhani" panose="02000000000000000000" pitchFamily="2" charset="0"/>
              </a:rPr>
              <a:t>…</a:t>
            </a:r>
            <a:endParaRPr lang="pt-PT" sz="20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5005441" y="3024554"/>
            <a:ext cx="1536034" cy="35169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3792" y="4279268"/>
            <a:ext cx="913579" cy="84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90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 animBg="1"/>
      <p:bldP spid="30" grpId="0" animBg="1"/>
      <p:bldP spid="28" grpId="0" animBg="1"/>
      <p:bldP spid="28" grpId="1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27</Words>
  <Application>Microsoft Office PowerPoint</Application>
  <PresentationFormat>Ecrã Panorâmico</PresentationFormat>
  <Paragraphs>16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9" baseType="lpstr">
      <vt:lpstr>Adobe Gothic Std B</vt:lpstr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jldribeiro@sapo.pt</cp:lastModifiedBy>
  <cp:revision>26</cp:revision>
  <dcterms:created xsi:type="dcterms:W3CDTF">2021-09-23T21:23:36Z</dcterms:created>
  <dcterms:modified xsi:type="dcterms:W3CDTF">2021-12-01T11:45:19Z</dcterms:modified>
</cp:coreProperties>
</file>