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A3"/>
    <a:srgbClr val="CC0000"/>
    <a:srgbClr val="660033"/>
    <a:srgbClr val="FDF2E7"/>
    <a:srgbClr val="FEF9F4"/>
    <a:srgbClr val="D14723"/>
    <a:srgbClr val="014FA1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839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Hiperligações para email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 chamada telefónica</a:t>
            </a:r>
            <a:endParaRPr lang="pt-PT" sz="3600" dirty="0" smtClean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29</cp:revision>
  <dcterms:created xsi:type="dcterms:W3CDTF">2021-09-23T21:23:36Z</dcterms:created>
  <dcterms:modified xsi:type="dcterms:W3CDTF">2021-12-13T22:51:30Z</dcterms:modified>
</cp:coreProperties>
</file>