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ACC7DE"/>
    <a:srgbClr val="FDF2E7"/>
    <a:srgbClr val="FEF9F4"/>
    <a:srgbClr val="D14723"/>
    <a:srgbClr val="CC0000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09/12/2021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081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Tabelas – </a:t>
            </a:r>
            <a:r>
              <a:rPr lang="pt-PT" sz="3600" dirty="0" err="1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aption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,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colspan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/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e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rowspan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26</cp:revision>
  <dcterms:created xsi:type="dcterms:W3CDTF">2021-09-23T21:23:36Z</dcterms:created>
  <dcterms:modified xsi:type="dcterms:W3CDTF">2021-12-09T00:23:25Z</dcterms:modified>
</cp:coreProperties>
</file>