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B9BD5"/>
    <a:srgbClr val="ACC7DE"/>
    <a:srgbClr val="FDF2E7"/>
    <a:srgbClr val="FEF9F4"/>
    <a:srgbClr val="D14723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495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Tabelas – 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Exercícios práticos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com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colspan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e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rowspan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28</cp:revision>
  <dcterms:created xsi:type="dcterms:W3CDTF">2021-09-23T21:23:36Z</dcterms:created>
  <dcterms:modified xsi:type="dcterms:W3CDTF">2021-12-23T00:01:53Z</dcterms:modified>
</cp:coreProperties>
</file>