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CC0000"/>
    <a:srgbClr val="D14723"/>
    <a:srgbClr val="5B9BD5"/>
    <a:srgbClr val="ACC7DE"/>
    <a:srgbClr val="FDF2E7"/>
    <a:srgbClr val="FEF9F4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158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Dicas sobre como escrever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código em HTML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75097" y="66390"/>
            <a:ext cx="671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Dicas sobre como escrever o código em HTML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7976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Elementos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meta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no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head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da página HTML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63385" y="1819845"/>
            <a:ext cx="10665228" cy="4564329"/>
          </a:xfrm>
          <a:prstGeom prst="roundRect">
            <a:avLst>
              <a:gd name="adj" fmla="val 2682"/>
            </a:avLst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2377984"/>
            <a:ext cx="101917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286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75097" y="66390"/>
            <a:ext cx="671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Dicas sobre como escrever o código em HTML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 HTML é muito flexível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63716" y="2056105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Usar sempre o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doctype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090950" y="3569032"/>
            <a:ext cx="6010101" cy="900342"/>
            <a:chOff x="2470046" y="3729548"/>
            <a:chExt cx="6010101" cy="900342"/>
          </a:xfrm>
        </p:grpSpPr>
        <p:sp>
          <p:nvSpPr>
            <p:cNvPr id="7" name="Retângulo arredondado 6"/>
            <p:cNvSpPr/>
            <p:nvPr/>
          </p:nvSpPr>
          <p:spPr>
            <a:xfrm>
              <a:off x="2470046" y="3729548"/>
              <a:ext cx="6010101" cy="900342"/>
            </a:xfrm>
            <a:prstGeom prst="roundRect">
              <a:avLst>
                <a:gd name="adj" fmla="val 12127"/>
              </a:avLst>
            </a:prstGeom>
            <a:solidFill>
              <a:srgbClr val="1E1E1E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309" y="3960644"/>
              <a:ext cx="2409825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49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arredondado 21"/>
          <p:cNvSpPr/>
          <p:nvPr/>
        </p:nvSpPr>
        <p:spPr>
          <a:xfrm>
            <a:off x="763385" y="1819845"/>
            <a:ext cx="10665228" cy="4564329"/>
          </a:xfrm>
          <a:prstGeom prst="roundRect">
            <a:avLst>
              <a:gd name="adj" fmla="val 2682"/>
            </a:avLst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75097" y="66390"/>
            <a:ext cx="671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Dicas sobre como escrever o código em HTML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627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Utiliza sempre letras minúsculas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10" y="2814635"/>
            <a:ext cx="4438650" cy="8001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188" y="2916911"/>
            <a:ext cx="585188" cy="58518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188" y="4483315"/>
            <a:ext cx="585188" cy="58518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623" y="4483315"/>
            <a:ext cx="4467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6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75097" y="66390"/>
            <a:ext cx="671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Dicas sobre como escrever o código em HTML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Fecha sempre os elementos HTML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63385" y="1819845"/>
            <a:ext cx="10665228" cy="4564329"/>
          </a:xfrm>
          <a:prstGeom prst="roundRect">
            <a:avLst>
              <a:gd name="adj" fmla="val 2682"/>
            </a:avLst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52" y="2644684"/>
            <a:ext cx="99345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46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75097" y="66390"/>
            <a:ext cx="671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Dicas sobre como escrever o código em HTML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Valores dos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atributos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63385" y="1819845"/>
            <a:ext cx="10665228" cy="4564329"/>
          </a:xfrm>
          <a:prstGeom prst="roundRect">
            <a:avLst>
              <a:gd name="adj" fmla="val 2682"/>
            </a:avLst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3244759"/>
            <a:ext cx="9220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796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75097" y="66390"/>
            <a:ext cx="671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Dicas sobre como escrever o código em HTML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Evita longas linhas de código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63385" y="1819845"/>
            <a:ext cx="10665228" cy="4564329"/>
          </a:xfrm>
          <a:prstGeom prst="roundRect">
            <a:avLst>
              <a:gd name="adj" fmla="val 2682"/>
            </a:avLst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10" y="3470949"/>
            <a:ext cx="585188" cy="58518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63" y="2229447"/>
            <a:ext cx="585188" cy="5851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1" y="2814635"/>
            <a:ext cx="10391775" cy="4667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63" y="4204162"/>
            <a:ext cx="4772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18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75097" y="66390"/>
            <a:ext cx="671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Dicas sobre como escrever o código em HTML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466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Definir sempre o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&lt;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title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&gt;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63385" y="1819845"/>
            <a:ext cx="10665228" cy="4564329"/>
          </a:xfrm>
          <a:prstGeom prst="roundRect">
            <a:avLst>
              <a:gd name="adj" fmla="val 2682"/>
            </a:avLst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72" y="3630521"/>
            <a:ext cx="3876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124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75097" y="66390"/>
            <a:ext cx="671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Dicas sobre como escrever o código em HTML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669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Fechar corretamente os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elementos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63385" y="1819845"/>
            <a:ext cx="10665228" cy="4564329"/>
          </a:xfrm>
          <a:prstGeom prst="roundRect">
            <a:avLst>
              <a:gd name="adj" fmla="val 2682"/>
            </a:avLst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0" y="4588272"/>
            <a:ext cx="585188" cy="58518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3063582"/>
            <a:ext cx="5695950" cy="4476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523" y="4699891"/>
            <a:ext cx="5410200" cy="3619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0" y="2912568"/>
            <a:ext cx="585188" cy="58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68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75097" y="66390"/>
            <a:ext cx="671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Dicas sobre como escrever o código em HTML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978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Definir sempre o atributo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lang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no elemento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&lt;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html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&gt;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63385" y="1819845"/>
            <a:ext cx="10665228" cy="4564329"/>
          </a:xfrm>
          <a:prstGeom prst="roundRect">
            <a:avLst>
              <a:gd name="adj" fmla="val 2682"/>
            </a:avLst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53" y="3740059"/>
            <a:ext cx="23717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57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152</Words>
  <Application>Microsoft Office PowerPoint</Application>
  <PresentationFormat>Ecrã Panorâmico</PresentationFormat>
  <Paragraphs>41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32</cp:revision>
  <dcterms:created xsi:type="dcterms:W3CDTF">2021-09-23T21:23:36Z</dcterms:created>
  <dcterms:modified xsi:type="dcterms:W3CDTF">2021-12-26T20:40:08Z</dcterms:modified>
</cp:coreProperties>
</file>