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CC0000"/>
    <a:srgbClr val="D14723"/>
    <a:srgbClr val="5B9BD5"/>
    <a:srgbClr val="ACC7DE"/>
    <a:srgbClr val="FDF2E7"/>
    <a:srgbClr val="FEF9F4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27/12/2021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27/12/2021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27/12/2021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27/12/2021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55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785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 </a:t>
            </a: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Entities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e </a:t>
            </a:r>
            <a:r>
              <a:rPr lang="pt-PT" sz="360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Symbols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378867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9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34</cp:revision>
  <dcterms:created xsi:type="dcterms:W3CDTF">2021-09-23T21:23:36Z</dcterms:created>
  <dcterms:modified xsi:type="dcterms:W3CDTF">2021-12-27T17:57:45Z</dcterms:modified>
</cp:coreProperties>
</file>