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660033"/>
    <a:srgbClr val="0051A3"/>
    <a:srgbClr val="FDF2E7"/>
    <a:srgbClr val="FEF9F4"/>
    <a:srgbClr val="D14723"/>
    <a:srgbClr val="014FA1"/>
    <a:srgbClr val="E4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13/01/2022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13/01/2022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13/01/2022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13/01/2022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13/01/2022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13/01/2022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13/01/2022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13/01/2022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13/01/2022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13/01/2022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13/01/2022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13/01/2022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15552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</a:t>
            </a:r>
            <a:endParaRPr lang="pt-PT" sz="40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51796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O que ficou por falar sobre</a:t>
            </a:r>
            <a:b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</a:br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formulários de HTML</a:t>
            </a:r>
            <a:endParaRPr lang="pt-PT" sz="3600" dirty="0" smtClean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8378867" y="1722783"/>
            <a:ext cx="584648" cy="584775"/>
          </a:xfrm>
          <a:prstGeom prst="roundRect">
            <a:avLst>
              <a:gd name="adj" fmla="val 30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00"/>
              </a:lnSpc>
            </a:pPr>
            <a:r>
              <a:rPr lang="pt-PT" sz="32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2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D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8"/>
          <p:cNvSpPr txBox="1"/>
          <p:nvPr/>
        </p:nvSpPr>
        <p:spPr>
          <a:xfrm>
            <a:off x="0" y="68590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10" name="Retângulo arredondado 9"/>
          <p:cNvSpPr/>
          <p:nvPr/>
        </p:nvSpPr>
        <p:spPr>
          <a:xfrm>
            <a:off x="1130236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2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125642" y="66390"/>
            <a:ext cx="7066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 que ficou por falar </a:t>
            </a:r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sobre formulários </a:t>
            </a:r>
            <a:r>
              <a:rPr lang="pt-PT" sz="28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de HTML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1130235" y="1329932"/>
            <a:ext cx="8222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Falta falar sobre vários atributos adicionais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30235" y="2705880"/>
            <a:ext cx="8273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Utilizar formulários para </a:t>
            </a:r>
            <a:r>
              <a:rPr lang="pt-PT" sz="3600" b="1" i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upload</a:t>
            </a: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 de ficheiros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1130235" y="4081828"/>
            <a:ext cx="8058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Tratamento dos dados do lado do servidor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130235" y="5457776"/>
            <a:ext cx="10698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Os formulários vão aparecer em vários módulos do curso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490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2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50</Words>
  <Application>Microsoft Office PowerPoint</Application>
  <PresentationFormat>Ecrã Panorâmico</PresentationFormat>
  <Paragraphs>11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9" baseType="lpstr">
      <vt:lpstr>Adobe Gothic Std B</vt:lpstr>
      <vt:lpstr>Arial</vt:lpstr>
      <vt:lpstr>Calibri</vt:lpstr>
      <vt:lpstr>Calibri Light</vt:lpstr>
      <vt:lpstr>Rajdhani</vt:lpstr>
      <vt:lpstr>Rajdhani SemiBold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</cp:lastModifiedBy>
  <cp:revision>20</cp:revision>
  <dcterms:created xsi:type="dcterms:W3CDTF">2021-09-23T21:23:36Z</dcterms:created>
  <dcterms:modified xsi:type="dcterms:W3CDTF">2022-01-13T23:12:05Z</dcterms:modified>
</cp:coreProperties>
</file>