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51A3"/>
    <a:srgbClr val="FDF2E7"/>
    <a:srgbClr val="FEF9F4"/>
    <a:srgbClr val="D14723"/>
    <a:srgbClr val="CC0000"/>
    <a:srgbClr val="014FA1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915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Hiperligações – Exemplos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mais comuns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71631" y="1166350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Hiperligações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98426" y="6639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Hiperligações – Exemplos mais comuns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130235" y="2194456"/>
            <a:ext cx="712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Presença constante nas páginas web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30235" y="3218498"/>
            <a:ext cx="663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Criadas com o elemento HTML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&lt;a&gt;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30235" y="424254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Navegar entre páginas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30235" y="5266583"/>
            <a:ext cx="761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Navegar no conteúdo da mesma página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71631" y="1166350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Hiperligações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98426" y="6639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Hiperligações – Exemplos mais comuns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130235" y="2194456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Para avançar clique </a:t>
            </a:r>
            <a:r>
              <a:rPr lang="pt-PT" sz="3600" b="1" u="sng" dirty="0" smtClean="0">
                <a:solidFill>
                  <a:srgbClr val="0051A3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Aqui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43262" y="3227096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Diferentes cores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46" y="3364940"/>
            <a:ext cx="368384" cy="57163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387937" y="4105386"/>
            <a:ext cx="5456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u="sng" dirty="0" smtClean="0">
                <a:solidFill>
                  <a:srgbClr val="0051A3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Hiperligação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Link não visitado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64" y="2455015"/>
            <a:ext cx="622442" cy="62244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387937" y="5549274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u="sng" dirty="0" smtClean="0">
                <a:solidFill>
                  <a:srgbClr val="660033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Hiperligação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Link visitado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87937" y="4827330"/>
            <a:ext cx="425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u="sng" dirty="0" smtClean="0">
                <a:solidFill>
                  <a:srgbClr val="FF00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Hiperligação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Link ativo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7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-0.22943 -0.1182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9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04726 -0.0053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  <p:bldP spid="14" grpId="0"/>
      <p:bldP spid="1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66</Words>
  <Application>Microsoft Office PowerPoint</Application>
  <PresentationFormat>Ecrã Panorâmico</PresentationFormat>
  <Paragraphs>21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19</cp:revision>
  <dcterms:created xsi:type="dcterms:W3CDTF">2021-09-23T21:23:36Z</dcterms:created>
  <dcterms:modified xsi:type="dcterms:W3CDTF">2021-12-01T11:48:49Z</dcterms:modified>
</cp:coreProperties>
</file>