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ACC7DE"/>
    <a:srgbClr val="FDF2E7"/>
    <a:srgbClr val="FEF9F4"/>
    <a:srgbClr val="D14723"/>
    <a:srgbClr val="CC0000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às tabelas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de HTML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44574" y="66390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às tabelas de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Tabela = Conjunto de células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8722"/>
              </p:ext>
            </p:extLst>
          </p:nvPr>
        </p:nvGraphicFramePr>
        <p:xfrm>
          <a:off x="1828800" y="2006600"/>
          <a:ext cx="8534400" cy="1628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741867957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64376137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536649490"/>
                    </a:ext>
                  </a:extLst>
                </a:gridCol>
              </a:tblGrid>
              <a:tr h="542967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12744"/>
                  </a:ext>
                </a:extLst>
              </a:tr>
              <a:tr h="542967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53386"/>
                  </a:ext>
                </a:extLst>
              </a:tr>
              <a:tr h="542967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30620"/>
                  </a:ext>
                </a:extLst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563716" y="3872611"/>
            <a:ext cx="1085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Vários elementos e respetivos atributos para construção de tabelas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63716" y="4395831"/>
            <a:ext cx="1085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Estruturas simples ou mais complexas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63716" y="4919051"/>
            <a:ext cx="1085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Podem existir várias tabelas na mesma página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63716" y="5442271"/>
            <a:ext cx="10853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:</a:t>
            </a:r>
            <a:b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As tabelas são apenas estruturas visuais sem funcionalidade associada.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792305" y="2376776"/>
            <a:ext cx="9570895" cy="954107"/>
            <a:chOff x="792305" y="2376776"/>
            <a:chExt cx="9570895" cy="954107"/>
          </a:xfrm>
        </p:grpSpPr>
        <p:sp>
          <p:nvSpPr>
            <p:cNvPr id="4" name="Retângulo 3"/>
            <p:cNvSpPr/>
            <p:nvPr/>
          </p:nvSpPr>
          <p:spPr>
            <a:xfrm>
              <a:off x="1828800" y="2540000"/>
              <a:ext cx="8534400" cy="540000"/>
            </a:xfrm>
            <a:prstGeom prst="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92305" y="2376776"/>
              <a:ext cx="10358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Linha</a:t>
              </a:r>
            </a:p>
            <a:p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(</a:t>
              </a:r>
              <a:r>
                <a:rPr lang="pt-PT" sz="2800" b="1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Row</a:t>
              </a:r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)</a:t>
              </a:r>
              <a:endParaRPr lang="pt-PT" sz="28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673600" y="1579890"/>
            <a:ext cx="2844800" cy="2055610"/>
            <a:chOff x="4673600" y="1579890"/>
            <a:chExt cx="2844800" cy="2055610"/>
          </a:xfrm>
        </p:grpSpPr>
        <p:sp>
          <p:nvSpPr>
            <p:cNvPr id="20" name="Retângulo 19"/>
            <p:cNvSpPr/>
            <p:nvPr/>
          </p:nvSpPr>
          <p:spPr>
            <a:xfrm>
              <a:off x="4673600" y="2003299"/>
              <a:ext cx="2844800" cy="1632201"/>
            </a:xfrm>
            <a:prstGeom prst="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108387" y="1579890"/>
              <a:ext cx="1975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Coluna (Col)</a:t>
              </a:r>
              <a:endParaRPr lang="pt-PT" sz="28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5542802" y="2592220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Célula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6" grpId="0"/>
      <p:bldP spid="27" grpId="0"/>
      <p:bldP spid="2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44574" y="66390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às tabelas de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84426" y="3205177"/>
            <a:ext cx="962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0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ver como construir tabelas na prática</a:t>
            </a:r>
            <a:endParaRPr lang="pt-PT" sz="40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08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</Words>
  <Application>Microsoft Office PowerPoint</Application>
  <PresentationFormat>Ecrã Panorâmico</PresentationFormat>
  <Paragraphs>20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24</cp:revision>
  <dcterms:created xsi:type="dcterms:W3CDTF">2021-09-23T21:23:36Z</dcterms:created>
  <dcterms:modified xsi:type="dcterms:W3CDTF">2021-12-08T23:34:21Z</dcterms:modified>
</cp:coreProperties>
</file>