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5B9BD5"/>
    <a:srgbClr val="ACC7DE"/>
    <a:srgbClr val="FDF2E7"/>
    <a:srgbClr val="FEF9F4"/>
    <a:srgbClr val="D14723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09/12/2021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09/12/2021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09/12/2021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09/12/2021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555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429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Tabelas – </a:t>
            </a: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Dimensões e</a:t>
            </a:r>
            <a:b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</a:b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alinhamentos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378867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9</Words>
  <Application>Microsoft Office PowerPoint</Application>
  <PresentationFormat>Ecrã Panorâmico</PresentationFormat>
  <Paragraphs>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8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27</cp:revision>
  <dcterms:created xsi:type="dcterms:W3CDTF">2021-09-23T21:23:36Z</dcterms:created>
  <dcterms:modified xsi:type="dcterms:W3CDTF">2021-12-09T00:31:30Z</dcterms:modified>
</cp:coreProperties>
</file>