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CC0000"/>
    <a:srgbClr val="D14723"/>
    <a:srgbClr val="5B9BD5"/>
    <a:srgbClr val="ACC7DE"/>
    <a:srgbClr val="FDF2E7"/>
    <a:srgbClr val="FEF9F4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27/12/2021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55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405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Comentários em HTML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8378867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2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8</Words>
  <Application>Microsoft Office PowerPoint</Application>
  <PresentationFormat>Ecrã Panorâmico</PresentationFormat>
  <Paragraphs>4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8" baseType="lpstr">
      <vt:lpstr>Adobe Gothic Std B</vt:lpstr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33</cp:revision>
  <dcterms:created xsi:type="dcterms:W3CDTF">2021-09-23T21:23:36Z</dcterms:created>
  <dcterms:modified xsi:type="dcterms:W3CDTF">2021-12-27T17:57:09Z</dcterms:modified>
</cp:coreProperties>
</file>