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0000"/>
    <a:srgbClr val="D14723"/>
    <a:srgbClr val="5B9BD5"/>
    <a:srgbClr val="ACC7DE"/>
    <a:srgbClr val="FDF2E7"/>
    <a:srgbClr val="FEF9F4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Formulários - Introdução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67904" y="66390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Formulários - Introdução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funciona um formulário de HTML?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8" y="2117954"/>
            <a:ext cx="1649944" cy="30305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17" y="2117954"/>
            <a:ext cx="1595511" cy="23046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02" y="2676944"/>
            <a:ext cx="1225546" cy="130798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98" y="3693981"/>
            <a:ext cx="1943543" cy="2908963"/>
          </a:xfrm>
          <a:prstGeom prst="rect">
            <a:avLst/>
          </a:prstGeom>
        </p:spPr>
      </p:pic>
      <p:sp>
        <p:nvSpPr>
          <p:cNvPr id="21" name="Seta para a direita 20"/>
          <p:cNvSpPr/>
          <p:nvPr/>
        </p:nvSpPr>
        <p:spPr>
          <a:xfrm rot="10800000">
            <a:off x="7748542" y="3469427"/>
            <a:ext cx="1944646" cy="3275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" name="Grupo 1"/>
          <p:cNvGrpSpPr/>
          <p:nvPr/>
        </p:nvGrpSpPr>
        <p:grpSpPr>
          <a:xfrm>
            <a:off x="3077917" y="2306498"/>
            <a:ext cx="2664512" cy="642044"/>
            <a:chOff x="3077917" y="2306498"/>
            <a:chExt cx="2664512" cy="642044"/>
          </a:xfrm>
        </p:grpSpPr>
        <p:sp>
          <p:nvSpPr>
            <p:cNvPr id="16" name="Seta para a direita 15"/>
            <p:cNvSpPr/>
            <p:nvPr/>
          </p:nvSpPr>
          <p:spPr>
            <a:xfrm>
              <a:off x="3250825" y="2620981"/>
              <a:ext cx="2402378" cy="32756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077917" y="2306498"/>
              <a:ext cx="266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Submissão de informação</a:t>
              </a:r>
              <a:endParaRPr lang="pt-PT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250825" y="2966937"/>
            <a:ext cx="2402378" cy="602542"/>
            <a:chOff x="3250825" y="2966937"/>
            <a:chExt cx="2402378" cy="602542"/>
          </a:xfrm>
        </p:grpSpPr>
        <p:sp>
          <p:nvSpPr>
            <p:cNvPr id="24" name="Seta para a direita 23"/>
            <p:cNvSpPr/>
            <p:nvPr/>
          </p:nvSpPr>
          <p:spPr>
            <a:xfrm rot="10800000">
              <a:off x="3250825" y="3241918"/>
              <a:ext cx="2402378" cy="327561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212128" y="2966937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Erro</a:t>
              </a:r>
              <a:endParaRPr lang="pt-PT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7748542" y="2320606"/>
            <a:ext cx="1944646" cy="949660"/>
            <a:chOff x="7748542" y="2320606"/>
            <a:chExt cx="1944646" cy="949660"/>
          </a:xfrm>
        </p:grpSpPr>
        <p:sp>
          <p:nvSpPr>
            <p:cNvPr id="19" name="Seta para a direita 18"/>
            <p:cNvSpPr/>
            <p:nvPr/>
          </p:nvSpPr>
          <p:spPr>
            <a:xfrm>
              <a:off x="7748542" y="2942705"/>
              <a:ext cx="1944646" cy="32756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7748542" y="2320606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Comunicação com</a:t>
              </a:r>
            </a:p>
            <a:p>
              <a:pPr algn="ctr"/>
              <a:r>
                <a:rPr lang="pt-PT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Banco de Dados</a:t>
              </a:r>
              <a:endParaRPr lang="pt-PT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406543" y="4591404"/>
            <a:ext cx="1646019" cy="512279"/>
            <a:chOff x="5406543" y="4591404"/>
            <a:chExt cx="1646019" cy="512279"/>
          </a:xfrm>
        </p:grpSpPr>
        <p:sp>
          <p:nvSpPr>
            <p:cNvPr id="23" name="Seta para a direita 22"/>
            <p:cNvSpPr/>
            <p:nvPr/>
          </p:nvSpPr>
          <p:spPr>
            <a:xfrm rot="8937246">
              <a:off x="5406543" y="4591404"/>
              <a:ext cx="1646019" cy="3275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/>
            <p:cNvSpPr txBox="1"/>
            <p:nvPr/>
          </p:nvSpPr>
          <p:spPr>
            <a:xfrm rot="19698516">
              <a:off x="6036183" y="473435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Sucesso</a:t>
              </a:r>
              <a:endParaRPr lang="pt-PT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226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67904" y="66390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Formulários - Introdução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6934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funciona um formulário de HTML?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48131" y="1891293"/>
            <a:ext cx="7478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Conjunto de elementos para preenchimento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248130" y="3082897"/>
            <a:ext cx="7383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Submissão do formulário para servidor web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248129" y="4274501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Tratamento da informação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248129" y="5466105"/>
            <a:ext cx="782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Resposta do servidor face aos dados enviados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12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67904" y="66390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Formulários - Introdução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3716" y="958059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48131" y="1891293"/>
            <a:ext cx="88857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Endereço de internet para tratamento dos dados: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/>
            </a:r>
            <a:b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</a:br>
            <a:endParaRPr lang="pt-PT" sz="3200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r>
              <a:rPr lang="pt-PT" sz="2400" b="1" dirty="0" smtClean="0">
                <a:latin typeface="Fira Code" panose="020B0809050000020004" pitchFamily="49" charset="0"/>
                <a:ea typeface="Fira Code" panose="020B0809050000020004" pitchFamily="49" charset="0"/>
                <a:cs typeface="Rajdhani" panose="02000000000000000000" pitchFamily="2" charset="0"/>
              </a:rPr>
              <a:t>https://www.sys4soft.com/udemy/forms/index.php</a:t>
            </a:r>
            <a:endParaRPr lang="pt-PT" sz="3200" b="1" dirty="0">
              <a:latin typeface="Fira Code" panose="020B0809050000020004" pitchFamily="49" charset="0"/>
              <a:ea typeface="Fira Code" panose="020B0809050000020004" pitchFamily="49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77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77</Words>
  <Application>Microsoft Office PowerPoint</Application>
  <PresentationFormat>Ecrã Panorâmico</PresentationFormat>
  <Paragraphs>27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Fira Code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38</cp:revision>
  <dcterms:created xsi:type="dcterms:W3CDTF">2021-09-23T21:23:36Z</dcterms:created>
  <dcterms:modified xsi:type="dcterms:W3CDTF">2021-12-31T14:25:35Z</dcterms:modified>
</cp:coreProperties>
</file>